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82" r:id="rId3"/>
    <p:sldId id="302" r:id="rId4"/>
    <p:sldId id="301" r:id="rId5"/>
    <p:sldId id="300"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82886" autoAdjust="0"/>
  </p:normalViewPr>
  <p:slideViewPr>
    <p:cSldViewPr snapToGrid="0" showGuides="1">
      <p:cViewPr varScale="1">
        <p:scale>
          <a:sx n="134" d="100"/>
          <a:sy n="134" d="100"/>
        </p:scale>
        <p:origin x="192" y="10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6641af4a00f2787a5853dde9a208c026">
            <a:r>
              <a:rPr dirty="0" lang="en-US">
                <a:solidFill>
                  <a:srgbClr val="000000"/>
                </a:solidFill>
                <a:sym typeface=""/>
              </a:rPr>
              <a:t>Vous savez maintenant comment créer une hiérarchie d'unités d'organisation, avec une racine et ses enfants.</a:t>
            </a:r>
          </a:p>
        </p:txBody>
      </p:sp>
    </p:spTree>
    <p:extLst>
      <p:ext uri="{BB962C8B-B14F-4D97-AF65-F5344CB8AC3E}">
        <p14:creationId xmlns:p14="http://schemas.microsoft.com/office/powerpoint/2010/main" val="201730516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015764326e56286b494f9cabc42d3700">
            <a:r>
              <a:rPr dirty="0" lang="en-US">
                <a:solidFill>
                  <a:srgbClr val="000000"/>
                </a:solidFill>
                <a:sym typeface=""/>
              </a:rPr>
              <a:t>Dans cette démonstration vidéo, vous apprendrez à configurer une hiérarchie dans DHIS2, en créant trois unités d'organisation - une région, un district et un établissement, tous situés dans la même hiérarchie.</a:t>
            </a:r>
          </a:p>
        </p:txBody>
      </p:sp>
    </p:spTree>
    <p:extLst>
      <p:ext uri="{BB962C8B-B14F-4D97-AF65-F5344CB8AC3E}">
        <p14:creationId xmlns:p14="http://schemas.microsoft.com/office/powerpoint/2010/main" val="361148803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d9823a62fb36b86f74f4efbd60bc8ad">
            <a:r>
              <a:rPr dirty="0" lang="en-US" noProof="0"/>
              <a:t>Une fois connecté à DHIS2, cliquez sur le menu des applications et sélectionnez l'application Maintenance. Pour afficher, modifier ou créer de nouvelles unités d'organisation, il faudra se rendre sur la page de gestion des unités d'organisation.</a:t>
            </a:r>
          </a:p>
          <a:p>
            <a:endParaRPr dirty="0" lang="en-US" noProof="0"/>
          </a:p>
          <a:p txid="96412d3d4f0debdf382aae78ad354597">
            <a:r>
              <a:rPr dirty="0" lang="en-US" noProof="0"/>
              <a:t>Pour accéder à cette page, cliquez sur unité d'organisation en haut de la page, puis sélectionnez l'onglet unité d'organisation dans les options à gauche.</a:t>
            </a:r>
          </a:p>
          <a:p>
            <a:endParaRPr dirty="0" lang="en-US" noProof="0"/>
          </a:p>
          <a:p txid="c55e166c546f576c22f397754c3d5a64">
            <a:r>
              <a:rPr dirty="0" lang="en-US" noProof="0"/>
              <a:t>Sur le côté gauche de la page de gestion des unités d'organisation, vous verrez la hiérarchie des unités d'organisation du système. Si votre système est vide, vous devrez créer une unité d'organisation RACINE avant de pouvoir y ajouter des enfants. Dans cette démonstration, l'unité d'organisation RACINE est déjà créée.</a:t>
            </a:r>
          </a:p>
          <a:p>
            <a:endParaRPr dirty="0" lang="en-US" noProof="0"/>
          </a:p>
          <a:p txid="4e0b3473211ede0dced3a41d4190daa7">
            <a:r>
              <a:rPr dirty="0" lang="en-US" noProof="0"/>
              <a:t>Comme vous l'avez appris dans le cours d'Introduction à DHIS2, dans un système DHIS2 déjà configuré, vous avez vraisemblablement plusieurs niveaux d'unités d'organisation.</a:t>
            </a:r>
          </a:p>
          <a:p>
            <a:endParaRPr dirty="0" lang="en-US" noProof="0"/>
          </a:p>
          <a:p txid="fa625ccc77969db357e596f17e7fdd39">
            <a:r>
              <a:rPr dirty="0" lang="en-US" noProof="0"/>
              <a:t>Voyons rapidement à quoi ressemble une hiérarchie d'unités d'organisation complète pour le Trainingland. Le niveau supérieur ou niveau national est le pays tout entier.</a:t>
            </a:r>
            <a:r>
              <a:rPr dirty="0" err="1" lang="en-US" noProof="0"/>
            </a:r>
            <a:r>
              <a:rPr dirty="0" lang="en-US" noProof="0"/>
            </a:r>
            <a:r>
              <a:rPr dirty="0" err="1" lang="en-US" noProof="0"/>
            </a:r>
            <a:r>
              <a:rPr dirty="0" lang="en-US" noProof="0"/>
            </a:r>
          </a:p>
          <a:p>
            <a:endParaRPr dirty="0" lang="en-US" noProof="0"/>
          </a:p>
          <a:p txid="1ae7a54a6055e7bf27268781d6044ab8">
            <a:r>
              <a:rPr dirty="0" lang="en-US" noProof="0"/>
              <a:t>En cliquant sur les flèches, vous élargirez les niveaux de la hiérarchie. Revenons maintenant à notre instance presque vierge de DHIS2. Voyons un exemple d'ajout d'une unité d'organisation en ajoutant une unité d'organisation enfant à la RACINE. Pour ajouter une nouvelle unité d'organisation, il faut d'abord sélectionner l'unité d'organisation parent. L'unité parent choisie est surlignée en orange. Cliquez ensuite sur le signe + situé dans le coin inférieur droit.</a:t>
            </a:r>
          </a:p>
          <a:p>
            <a:endParaRPr dirty="0" lang="en-US" noProof="0"/>
          </a:p>
          <a:p txid="1a7f05b9b7ac67116392b030f3f007a7">
            <a:r>
              <a:rPr dirty="0" lang="en-US" noProof="0"/>
              <a:t>Cette opération ouvre le formulaire de configuration de l'unité d'organisation, qui contient une liste de champs configurables. Examinons quelques-uns des principaux champs. Pour commencer, nous allons examiner les champs obligatoires. Dans DHIS2, les champs obligatoires sont marqués d'un astérisque. Cela signifie que nous devons les renseigner chaque fois que nous créons un nouvel objet.</a:t>
            </a:r>
          </a:p>
          <a:p>
            <a:endParaRPr dirty="0" lang="en-US" noProof="0"/>
          </a:p>
          <a:p txid="b9fd2df8c47b9fd30933f6b9422aba9a">
            <a:r>
              <a:rPr dirty="0" lang="en-US" noProof="0"/>
              <a:t>Nous pouvons constater qu'il existe trois objets obligatoires pour les unités d'organisation : le nom, le nom abrégé et la date d'ouverture. Chaque fois que nous créons une unité d'organisation, nous devons au moins renseigner ces trois champs.</a:t>
            </a:r>
          </a:p>
          <a:p>
            <a:endParaRPr dirty="0" lang="en-US" noProof="0"/>
          </a:p>
          <a:p>
            <a:endParaRPr dirty="0" lang="en-US" noProof="0"/>
          </a:p>
          <a:p txid="109121eee9f5b23f3aea9ee250bfc19c">
            <a:r>
              <a:rPr dirty="0" lang="en-US" noProof="0"/>
              <a:t>Commençons par renseigner le nom et le nom abrégé. Il est préférable de copier ces détails de configuration à partir d'un fichier de configuration ou d'un fichier source tel que notre modèle Excel pour ce cours, afin de réduire les erreurs de saisie. Commençons par le nom. Dans ce cas, nous commencerons par la région Food Region.</a:t>
            </a:r>
          </a:p>
          <a:p>
            <a:endParaRPr dirty="0" lang="en-US" noProof="0"/>
          </a:p>
          <a:p txid="bb5e0a0d40a83839033ab364db647a81">
            <a:r>
              <a:rPr dirty="0" lang="en-US" noProof="0"/>
              <a:t>Il est particulièrement utile de renseigner systématiquement les champs Code et Description, car le premier facilite l'échange de données et le second permet de décrire les métadonnées.</a:t>
            </a:r>
          </a:p>
          <a:p>
            <a:endParaRPr dirty="0" lang="en-US" noProof="0"/>
          </a:p>
          <a:p txid="81cad6e6f75aa89abe2b6a5bcfe6ba9b">
            <a:r>
              <a:rPr dirty="0" lang="en-US" noProof="0"/>
              <a:t>Ajoutons un code pour la Région Food, FRO2, ainsi qu'une description. Là encore, il est préférable de copier ces détails de configuration à partir d'un fichier de configuration ou d'un fichier source afin de réduire les risques d'erreur.</a:t>
            </a:r>
          </a:p>
          <a:p>
            <a:endParaRPr dirty="0" lang="en-US" noProof="0"/>
          </a:p>
          <a:p txid="0ae9c173b9e45734e523c9be7072ba73">
            <a:r>
              <a:rPr dirty="0" lang="en-US" noProof="0"/>
              <a:t>La date d'ouverture vous permet de définir la date d'ouverture de cette unité d'organisation particulière. Notez que vous ne pourrez pas saisir de données pour l'unité d'organisation avant cette période. Si une unité d'organisation représente des frontières géographiques telles qu'une province, une région ou un district, il est d'usage de sélectionner une date antérieure au cas où vous auriez besoin de saisir des données à ce niveau à une date ultérieure.</a:t>
            </a:r>
          </a:p>
          <a:p>
            <a:endParaRPr dirty="0" lang="en-US" noProof="0"/>
          </a:p>
          <a:p txid="e3490ef5d0adc690567fb8f40ea9abd3">
            <a:r>
              <a:rPr dirty="0" lang="en-US" noProof="0"/>
              <a:t>Si vous disposez d'une date spécifique, vous devez l'utiliser. Ce champ a plus d'importance lors de la création d'établissements, dont nous parlerons lorsque nous créerons une unité d'organisation au niveau de l'établissement. Étant donné que nous devons saisir des données pour le mois en cours, nous devons fixer la date d'ouverture au premier du mois. Enfin, nous pouvons ajouter la latitude et la longitude si nécessaire.</a:t>
            </a:r>
          </a:p>
          <a:p>
            <a:endParaRPr dirty="0" lang="en-US" noProof="0"/>
          </a:p>
          <a:p txid="48d86ca971fbb5907a98cba9ff70501a">
            <a:r>
              <a:rPr dirty="0" lang="en-US" noProof="0"/>
              <a:t>Pour les unités d'organisation qui représentent des limites, la zone des limites doit être importée par le biais de fichiers de forme et ne peut pas être saisie dans les champs de configuration de la latitude et de la longitude. Pour plus d'informations sur l'importation de fichiers de forme et pour une description complète de chaque champ de configuration, veuillez consulter la documentation DHIS2.</a:t>
            </a:r>
          </a:p>
          <a:p>
            <a:endParaRPr dirty="0" lang="en-US" noProof="0"/>
          </a:p>
          <a:p txid="66e55ef1d0f8bf89589040252eafd129">
            <a:r>
              <a:rPr dirty="0" lang="en-US" noProof="0"/>
              <a:t>Cliquez sur enregistrer pour créer l'unité d'organisation. Actualisez la page pour voir la région Food dans la hiérarchie. Maintenant que nous avons créé une région, ajoutons un district comme enfant. Nous allons créer le district Vegetables. Tout d'abord, dans la hiérarchie à gauche, sélectionnez l'unité d'organisation mère, la région Food. Cliquez ensuite sur le signe + et répétez les étapes que nous avons effectuées précédemment. Indiquez le nom, le nom abrégé, le code et la date d'ouverture. Une fois ces informations saisies, cliquez sur enregistrer.</a:t>
            </a:r>
          </a:p>
          <a:p>
            <a:endParaRPr dirty="0" lang="en-US" noProof="0"/>
          </a:p>
          <a:p txid="7ead219bab0f555dfe601b503d82c784">
            <a:r>
              <a:rPr dirty="0" lang="en-US" noProof="0"/>
              <a:t>Enfin, nous allons créer un établissement dans le district Vegetables, l'hôpital du district Carrot, en répétant le même processus. Sélectionnez le district Vegetables comme unité d'organisation mère après avoir actualisé la page. C'est ici que nous voulons créer l'enfant dans la hiérarchie. Cliquez ensuite sur le signe +. Ajoutez tous les détails des principaux champs configurables, c'est-à-dire le nom, le nom abrégé, le code et la date d'ouverture.</a:t>
            </a:r>
          </a:p>
          <a:p>
            <a:endParaRPr dirty="0" lang="en-US" noProof="0"/>
          </a:p>
          <a:p txid="2b31b565ba54564cac5853a0ec042f09">
            <a:r>
              <a:rPr dirty="0" lang="en-US" noProof="0"/>
              <a:t>Pour les établissements, vous devez être particulièrement attentif au champ de la date d'ouverture. Si vous ajoutez une date incorrecte, vous risquez de ne pas pouvoir saisir de données pour l'établissement. C'est le cas si la date d'ouverture de l'établissement est postérieure à la période pour laquelle vous essayez de saisir des données.</a:t>
            </a:r>
          </a:p>
          <a:p>
            <a:endParaRPr dirty="0" lang="en-US" noProof="0"/>
          </a:p>
          <a:p txid="74d011b0e7a8406ef925705ad235df2c">
            <a:r>
              <a:rPr dirty="0" lang="en-US" noProof="0"/>
              <a:t>Enfin, étant donné que l'établissement est un point sur une carte qui peut être représenté par une latitude et une longitude, vous pouvez ajouter la localisation géographique en utilisant les champs de latitude et de longitude. Cela vous permettra d'afficher vos établissements dans l'application Cartes.</a:t>
            </a:r>
          </a:p>
          <a:p>
            <a:endParaRPr dirty="0" lang="en-US" noProof="0"/>
          </a:p>
          <a:p txid="f1af0804977efe62c53696c265e74051">
            <a:r>
              <a:rPr dirty="0" lang="en-US" noProof="0"/>
              <a:t>Toutefois, ces informations ne sont généralement pas ajoutées manuellement. Elles sont normalement ajoutées par importation en masse. Maintenant que ces champs ont été renseignés, cliquez sur enregistrer. Et c'est tout ! Nous avons maintenant créé avec succès trois unités d'organisation, une région, un district et un établissement. Vous pouvez maintenant revoir votre hiérarchie dans le panneau situé à gauche de la page de gestion des unités d'organisation.</a:t>
            </a:r>
          </a:p>
        </p:txBody>
      </p:sp>
    </p:spTree>
    <p:extLst>
      <p:ext uri="{BB962C8B-B14F-4D97-AF65-F5344CB8AC3E}">
        <p14:creationId xmlns:p14="http://schemas.microsoft.com/office/powerpoint/2010/main" val="3930581800"/>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6015b697183ade44d1d9b463063196">
            <a:r>
              <a:rPr dirty="0" lang="en-US"/>
              <a:t>En résumé, vous avez appris à créer des unités d'organisation dans DHIS2 et à mettre en place une hiérarchie. Pour créer une nouvelle unité d'organisation, sélectionnez l'onglet Unité d'organisation dans l'application Maintenance. Dans la hiérarchie des unités d'organisation, sélectionnez l'unité d'organisation mère dans laquelle vous souhaitez créer l'unité enfant. Ajoutez ensuite un nouvel élément et renseignez les champs permettant d'identifier l'unité d'organisation, le nom, le nom abrégé et la date d'ouverture.</a:t>
            </a:r>
            <a:endParaRPr dirty="0" lang="en-NO"/>
          </a:p>
        </p:txBody>
      </p:sp>
    </p:spTree>
    <p:extLst>
      <p:ext uri="{BB962C8B-B14F-4D97-AF65-F5344CB8AC3E}">
        <p14:creationId xmlns:p14="http://schemas.microsoft.com/office/powerpoint/2010/main" val="360967202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6.png" Type="http://schemas.openxmlformats.org/officeDocument/2006/relationships/image"/><Relationship Id="rId3" Target="../notesSlides/notesSlide2.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3.xml.rels><?xml version="1.0" encoding="utf-8"?>
<Relationships xmlns="http://schemas.openxmlformats.org/package/2006/relationships"><Relationship Id="rId8" Target="../media/image26.png" Type="http://schemas.openxmlformats.org/officeDocument/2006/relationships/image"/><Relationship Id="rId3" Target="../notesSlides/notesSlide3.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71289" y="-424374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39686"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8748c841c01331accc4ef97c9184307">
            <a:r>
              <a:rPr lang="en-US"/>
              <a:t>Création d'une hiérarchie d'unités d'organisation</a:t>
            </a:r>
            <a:r>
              <a:rPr dirty="0" lang="en-US"/>
            </a:r>
            <a:r>
              <a:rPr dirty="0" err="1" lang="es-E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2000" spd="slow"/>
    </mc:Choice>
    <mc:Fallback xmlns="">
      <p:transition advClick="0"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149" name="Group 148">
            <a:extLst>
              <a:ext uri="{FF2B5EF4-FFF2-40B4-BE49-F238E27FC236}">
                <a16:creationId xmlns:a16="http://schemas.microsoft.com/office/drawing/2014/main" id="{6865F516-9147-1637-F2FF-A8206B81012E}"/>
              </a:ext>
            </a:extLst>
          </p:cNvPr>
          <p:cNvGrpSpPr/>
          <p:nvPr/>
        </p:nvGrpSpPr>
        <p:grpSpPr>
          <a:xfrm>
            <a:off x="4955409" y="2305754"/>
            <a:ext cx="2578955" cy="507074"/>
            <a:chOff x="6095094" y="2006273"/>
            <a:chExt cx="2578955" cy="507074"/>
          </a:xfrm>
        </p:grpSpPr>
        <p:sp>
          <p:nvSpPr>
            <p:cNvPr id="150" name="Free Form 6">
              <a:extLst>
                <a:ext uri="{FF2B5EF4-FFF2-40B4-BE49-F238E27FC236}">
                  <a16:creationId xmlns:a16="http://schemas.microsoft.com/office/drawing/2014/main" id="{0CF2B457-4504-6D81-F63E-841D83F863CC}"/>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51" name="Rectangle 150">
              <a:extLst>
                <a:ext uri="{FF2B5EF4-FFF2-40B4-BE49-F238E27FC236}">
                  <a16:creationId xmlns:a16="http://schemas.microsoft.com/office/drawing/2014/main" id="{6A2DABD5-16FD-D699-0E86-8EB053A0F1D7}"/>
                </a:ext>
              </a:extLst>
            </p:cNvPr>
            <p:cNvSpPr/>
            <p:nvPr/>
          </p:nvSpPr>
          <p:spPr>
            <a:xfrm>
              <a:off x="6656526" y="2051682"/>
              <a:ext cx="942887" cy="461665"/>
            </a:xfrm>
            <a:prstGeom prst="rect">
              <a:avLst/>
            </a:prstGeom>
          </p:spPr>
          <p:txBody>
            <a:bodyPr wrap="none">
              <a:spAutoFit/>
            </a:bodyPr>
            <a:lstStyle/>
            <a:p txid="4ca53522582a8448bf5f25500220ae7d">
              <a:r>
                <a:rPr dirty="0" lang="en-US" spc="100" sz="2400"/>
                <a:t>Racine</a:t>
              </a:r>
            </a:p>
          </p:txBody>
        </p:sp>
      </p:grpSp>
      <p:grpSp>
        <p:nvGrpSpPr>
          <p:cNvPr id="152" name="Group 151">
            <a:extLst>
              <a:ext uri="{FF2B5EF4-FFF2-40B4-BE49-F238E27FC236}">
                <a16:creationId xmlns:a16="http://schemas.microsoft.com/office/drawing/2014/main" id="{394A0BBF-66C0-D95F-40C2-9BAF77A17214}"/>
              </a:ext>
            </a:extLst>
          </p:cNvPr>
          <p:cNvGrpSpPr/>
          <p:nvPr/>
        </p:nvGrpSpPr>
        <p:grpSpPr>
          <a:xfrm>
            <a:off x="5531617" y="3177652"/>
            <a:ext cx="2628353" cy="464934"/>
            <a:chOff x="6445386" y="2889336"/>
            <a:chExt cx="2704549" cy="464934"/>
          </a:xfrm>
        </p:grpSpPr>
        <p:sp>
          <p:nvSpPr>
            <p:cNvPr id="153" name="Free Form 5">
              <a:extLst>
                <a:ext uri="{FF2B5EF4-FFF2-40B4-BE49-F238E27FC236}">
                  <a16:creationId xmlns:a16="http://schemas.microsoft.com/office/drawing/2014/main" id="{1496F35F-F726-AE45-0CA8-D88E615D549A}"/>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4" name="Rectangle 153">
              <a:extLst>
                <a:ext uri="{FF2B5EF4-FFF2-40B4-BE49-F238E27FC236}">
                  <a16:creationId xmlns:a16="http://schemas.microsoft.com/office/drawing/2014/main" id="{077826CF-37F8-BC49-C30B-9C7B2FDA9088}"/>
                </a:ext>
              </a:extLst>
            </p:cNvPr>
            <p:cNvSpPr/>
            <p:nvPr/>
          </p:nvSpPr>
          <p:spPr>
            <a:xfrm>
              <a:off x="6907271" y="2889336"/>
              <a:ext cx="1506299" cy="461665"/>
            </a:xfrm>
            <a:prstGeom prst="rect">
              <a:avLst/>
            </a:prstGeom>
          </p:spPr>
          <p:txBody>
            <a:bodyPr wrap="none">
              <a:spAutoFit/>
            </a:bodyPr>
            <a:lstStyle/>
            <a:p txid="adc4f76b740a845a9e0edd0d5009f6d5">
              <a:r>
                <a:rPr dirty="0" lang="en-NO" spc="100" sz="2400"/>
                <a:t>Régions</a:t>
              </a:r>
            </a:p>
          </p:txBody>
        </p:sp>
      </p:grpSp>
      <p:grpSp>
        <p:nvGrpSpPr>
          <p:cNvPr id="155" name="Group 154">
            <a:extLst>
              <a:ext uri="{FF2B5EF4-FFF2-40B4-BE49-F238E27FC236}">
                <a16:creationId xmlns:a16="http://schemas.microsoft.com/office/drawing/2014/main" id="{5008C3F9-58B3-E491-BBEB-23D7CFE99BED}"/>
              </a:ext>
            </a:extLst>
          </p:cNvPr>
          <p:cNvGrpSpPr/>
          <p:nvPr/>
        </p:nvGrpSpPr>
        <p:grpSpPr>
          <a:xfrm>
            <a:off x="5891369" y="4073784"/>
            <a:ext cx="2748639" cy="474908"/>
            <a:chOff x="6445386" y="3734135"/>
            <a:chExt cx="3177833" cy="474908"/>
          </a:xfrm>
        </p:grpSpPr>
        <p:sp>
          <p:nvSpPr>
            <p:cNvPr id="156" name="Free Form 4">
              <a:extLst>
                <a:ext uri="{FF2B5EF4-FFF2-40B4-BE49-F238E27FC236}">
                  <a16:creationId xmlns:a16="http://schemas.microsoft.com/office/drawing/2014/main" id="{AC5BEAE3-F074-C374-8196-CC49BCCB0273}"/>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7" name="Rectangle 156">
              <a:extLst>
                <a:ext uri="{FF2B5EF4-FFF2-40B4-BE49-F238E27FC236}">
                  <a16:creationId xmlns:a16="http://schemas.microsoft.com/office/drawing/2014/main" id="{FCDC98C0-1B34-BF95-0786-F43576D7A2F5}"/>
                </a:ext>
              </a:extLst>
            </p:cNvPr>
            <p:cNvSpPr/>
            <p:nvPr/>
          </p:nvSpPr>
          <p:spPr>
            <a:xfrm>
              <a:off x="7367703" y="3747378"/>
              <a:ext cx="1822172" cy="461665"/>
            </a:xfrm>
            <a:prstGeom prst="rect">
              <a:avLst/>
            </a:prstGeom>
          </p:spPr>
          <p:txBody>
            <a:bodyPr wrap="none">
              <a:spAutoFit/>
            </a:bodyPr>
            <a:lstStyle/>
            <a:p txid="5478bd686f4a77138dc26a887a5d233a">
              <a:r>
                <a:rPr dirty="0" lang="en-NO" spc="100" sz="2400"/>
                <a:t>Districts</a:t>
              </a:r>
              <a:r>
                <a:rPr dirty="0" lang="es-ES" spc="100" sz="2400"/>
              </a:r>
              <a:r>
                <a:rPr dirty="0" lang="en-NO" spc="100" sz="2400"/>
              </a:r>
              <a:r>
                <a:rPr dirty="0" lang="en-NO" sz="2400"/>
                <a:t> </a:t>
              </a:r>
            </a:p>
          </p:txBody>
        </p:sp>
      </p:grpSp>
      <p:grpSp>
        <p:nvGrpSpPr>
          <p:cNvPr id="158" name="Group 157">
            <a:extLst>
              <a:ext uri="{FF2B5EF4-FFF2-40B4-BE49-F238E27FC236}">
                <a16:creationId xmlns:a16="http://schemas.microsoft.com/office/drawing/2014/main" id="{6FA88858-5480-0A66-7E30-15BA65F51D8B}"/>
              </a:ext>
            </a:extLst>
          </p:cNvPr>
          <p:cNvGrpSpPr/>
          <p:nvPr/>
        </p:nvGrpSpPr>
        <p:grpSpPr>
          <a:xfrm>
            <a:off x="6452837" y="4886583"/>
            <a:ext cx="2729895" cy="487447"/>
            <a:chOff x="7587200" y="4771301"/>
            <a:chExt cx="2729895" cy="487447"/>
          </a:xfrm>
        </p:grpSpPr>
        <p:sp>
          <p:nvSpPr>
            <p:cNvPr id="159" name="Free Form 3">
              <a:extLst>
                <a:ext uri="{FF2B5EF4-FFF2-40B4-BE49-F238E27FC236}">
                  <a16:creationId xmlns:a16="http://schemas.microsoft.com/office/drawing/2014/main" id="{CBA8A5F4-EC89-EA50-0819-7DBDE74D053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60" name="Rectangle 159">
              <a:extLst>
                <a:ext uri="{FF2B5EF4-FFF2-40B4-BE49-F238E27FC236}">
                  <a16:creationId xmlns:a16="http://schemas.microsoft.com/office/drawing/2014/main" id="{80564A6D-C85B-E1DF-FDA4-4433C6187F06}"/>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162" name="Oval 161">
            <a:extLst>
              <a:ext uri="{FF2B5EF4-FFF2-40B4-BE49-F238E27FC236}">
                <a16:creationId xmlns:a16="http://schemas.microsoft.com/office/drawing/2014/main" id="{0702A0AA-AAE2-8C1B-BDCB-A23C61CAA742}"/>
              </a:ext>
            </a:extLst>
          </p:cNvPr>
          <p:cNvSpPr/>
          <p:nvPr/>
        </p:nvSpPr>
        <p:spPr>
          <a:xfrm>
            <a:off x="4648511" y="2270836"/>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3" name="Oval 162">
            <a:extLst>
              <a:ext uri="{FF2B5EF4-FFF2-40B4-BE49-F238E27FC236}">
                <a16:creationId xmlns:a16="http://schemas.microsoft.com/office/drawing/2014/main" id="{7B8BA25A-925C-F4E7-16B1-F90331D505F1}"/>
              </a:ext>
            </a:extLst>
          </p:cNvPr>
          <p:cNvSpPr/>
          <p:nvPr/>
        </p:nvSpPr>
        <p:spPr>
          <a:xfrm>
            <a:off x="4139785" y="3140754"/>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4" name="Oval 163">
            <a:extLst>
              <a:ext uri="{FF2B5EF4-FFF2-40B4-BE49-F238E27FC236}">
                <a16:creationId xmlns:a16="http://schemas.microsoft.com/office/drawing/2014/main" id="{A3E779BF-EBF1-1A22-20E6-F1FDAA302B6E}"/>
              </a:ext>
            </a:extLst>
          </p:cNvPr>
          <p:cNvSpPr/>
          <p:nvPr/>
        </p:nvSpPr>
        <p:spPr>
          <a:xfrm>
            <a:off x="5155178" y="3141393"/>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5" name="Oval 164">
            <a:extLst>
              <a:ext uri="{FF2B5EF4-FFF2-40B4-BE49-F238E27FC236}">
                <a16:creationId xmlns:a16="http://schemas.microsoft.com/office/drawing/2014/main" id="{FA43818E-8846-CFD2-7132-33DA0A408F51}"/>
              </a:ext>
            </a:extLst>
          </p:cNvPr>
          <p:cNvSpPr/>
          <p:nvPr/>
        </p:nvSpPr>
        <p:spPr>
          <a:xfrm>
            <a:off x="3770572"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6" name="Oval 165">
            <a:extLst>
              <a:ext uri="{FF2B5EF4-FFF2-40B4-BE49-F238E27FC236}">
                <a16:creationId xmlns:a16="http://schemas.microsoft.com/office/drawing/2014/main" id="{8144FB67-E42F-2C63-9998-3E39C536F56E}"/>
              </a:ext>
            </a:extLst>
          </p:cNvPr>
          <p:cNvSpPr/>
          <p:nvPr/>
        </p:nvSpPr>
        <p:spPr>
          <a:xfrm>
            <a:off x="4726018"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7" name="Oval 166">
            <a:extLst>
              <a:ext uri="{FF2B5EF4-FFF2-40B4-BE49-F238E27FC236}">
                <a16:creationId xmlns:a16="http://schemas.microsoft.com/office/drawing/2014/main" id="{44A79428-76DE-A1CB-5196-2652190E89B0}"/>
              </a:ext>
            </a:extLst>
          </p:cNvPr>
          <p:cNvSpPr/>
          <p:nvPr/>
        </p:nvSpPr>
        <p:spPr>
          <a:xfrm>
            <a:off x="5622065" y="4011950"/>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68" name="Connector: Elbow 42">
            <a:extLst>
              <a:ext uri="{FF2B5EF4-FFF2-40B4-BE49-F238E27FC236}">
                <a16:creationId xmlns:a16="http://schemas.microsoft.com/office/drawing/2014/main" id="{2E815FFD-1072-8F88-1C76-F59148D63460}"/>
              </a:ext>
            </a:extLst>
          </p:cNvPr>
          <p:cNvCxnSpPr>
            <a:stCxn id="162" idx="4"/>
            <a:endCxn id="164" idx="0"/>
          </p:cNvCxnSpPr>
          <p:nvPr/>
        </p:nvCxnSpPr>
        <p:spPr>
          <a:xfrm flipH="1" rot="16200000">
            <a:off x="5020143" y="2731027"/>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69" name="Connector: Elbow 43">
            <a:extLst>
              <a:ext uri="{FF2B5EF4-FFF2-40B4-BE49-F238E27FC236}">
                <a16:creationId xmlns:a16="http://schemas.microsoft.com/office/drawing/2014/main" id="{8D0422D4-790B-FF0F-1F57-74D96C58CA9F}"/>
              </a:ext>
            </a:extLst>
          </p:cNvPr>
          <p:cNvCxnSpPr>
            <a:stCxn id="162" idx="4"/>
            <a:endCxn id="163" idx="0"/>
          </p:cNvCxnSpPr>
          <p:nvPr/>
        </p:nvCxnSpPr>
        <p:spPr>
          <a:xfrm rot="5400000">
            <a:off x="4512767" y="2729678"/>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0" name="Connector: Elbow 44">
            <a:extLst>
              <a:ext uri="{FF2B5EF4-FFF2-40B4-BE49-F238E27FC236}">
                <a16:creationId xmlns:a16="http://schemas.microsoft.com/office/drawing/2014/main" id="{9A53DD89-AFC4-6C04-9FED-F5EBA744162E}"/>
              </a:ext>
            </a:extLst>
          </p:cNvPr>
          <p:cNvCxnSpPr>
            <a:cxnSpLocks/>
            <a:stCxn id="164" idx="4"/>
            <a:endCxn id="167" idx="0"/>
          </p:cNvCxnSpPr>
          <p:nvPr/>
        </p:nvCxnSpPr>
        <p:spPr>
          <a:xfrm flipH="1" rot="16200000">
            <a:off x="5506920" y="3621474"/>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1" name="Connector: Elbow 45">
            <a:extLst>
              <a:ext uri="{FF2B5EF4-FFF2-40B4-BE49-F238E27FC236}">
                <a16:creationId xmlns:a16="http://schemas.microsoft.com/office/drawing/2014/main" id="{EF4BD26B-218F-83BC-9BDB-6A056BBED016}"/>
              </a:ext>
            </a:extLst>
          </p:cNvPr>
          <p:cNvCxnSpPr>
            <a:stCxn id="164" idx="4"/>
            <a:endCxn id="166" idx="0"/>
          </p:cNvCxnSpPr>
          <p:nvPr/>
        </p:nvCxnSpPr>
        <p:spPr>
          <a:xfrm rot="5400000">
            <a:off x="5059536" y="3639699"/>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2" name="Picture 171">
            <a:extLst>
              <a:ext uri="{FF2B5EF4-FFF2-40B4-BE49-F238E27FC236}">
                <a16:creationId xmlns:a16="http://schemas.microsoft.com/office/drawing/2014/main" id="{DF34B04C-B5E9-2AB3-952A-CF6E1B261C5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067541" y="4786369"/>
            <a:ext cx="989252" cy="846678"/>
          </a:xfrm>
          <a:prstGeom prst="rect">
            <a:avLst/>
          </a:prstGeom>
        </p:spPr>
      </p:pic>
      <p:cxnSp>
        <p:nvCxnSpPr>
          <p:cNvPr id="173" name="Connector: Elbow 47">
            <a:extLst>
              <a:ext uri="{FF2B5EF4-FFF2-40B4-BE49-F238E27FC236}">
                <a16:creationId xmlns:a16="http://schemas.microsoft.com/office/drawing/2014/main" id="{EE5F0D5E-06C8-B181-1AC8-81E230F2EF34}"/>
              </a:ext>
            </a:extLst>
          </p:cNvPr>
          <p:cNvCxnSpPr>
            <a:cxnSpLocks/>
            <a:stCxn id="166" idx="4"/>
            <a:endCxn id="172" idx="0"/>
          </p:cNvCxnSpPr>
          <p:nvPr/>
        </p:nvCxnSpPr>
        <p:spPr>
          <a:xfrm rot="5400000">
            <a:off x="4172156" y="3957176"/>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4" name="Picture 173">
            <a:extLst>
              <a:ext uri="{FF2B5EF4-FFF2-40B4-BE49-F238E27FC236}">
                <a16:creationId xmlns:a16="http://schemas.microsoft.com/office/drawing/2014/main" id="{C49223A4-1F86-93C8-9D4B-33C6E7AC986A}"/>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995608" y="4786369"/>
            <a:ext cx="989252" cy="846678"/>
          </a:xfrm>
          <a:prstGeom prst="rect">
            <a:avLst/>
          </a:prstGeom>
        </p:spPr>
      </p:pic>
      <p:pic>
        <p:nvPicPr>
          <p:cNvPr descr="A picture containing text, object, first-aid kit  Description automatically generated" id="175" name="Picture 174">
            <a:extLst>
              <a:ext uri="{FF2B5EF4-FFF2-40B4-BE49-F238E27FC236}">
                <a16:creationId xmlns:a16="http://schemas.microsoft.com/office/drawing/2014/main" id="{2E55339A-564E-B6B2-2555-C00DB8562012}"/>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23675" y="4786369"/>
            <a:ext cx="989252" cy="846678"/>
          </a:xfrm>
          <a:prstGeom prst="rect">
            <a:avLst/>
          </a:prstGeom>
        </p:spPr>
      </p:pic>
      <p:pic>
        <p:nvPicPr>
          <p:cNvPr descr="A picture containing text, object, first-aid kit  Description automatically generated" id="176" name="Picture 175">
            <a:extLst>
              <a:ext uri="{FF2B5EF4-FFF2-40B4-BE49-F238E27FC236}">
                <a16:creationId xmlns:a16="http://schemas.microsoft.com/office/drawing/2014/main" id="{F58EF024-65DE-DAA0-1980-D63CE47C842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5851741" y="4786369"/>
            <a:ext cx="989252" cy="846678"/>
          </a:xfrm>
          <a:prstGeom prst="rect">
            <a:avLst/>
          </a:prstGeom>
        </p:spPr>
      </p:pic>
      <p:cxnSp>
        <p:nvCxnSpPr>
          <p:cNvPr id="177" name="Connector: Elbow 51">
            <a:extLst>
              <a:ext uri="{FF2B5EF4-FFF2-40B4-BE49-F238E27FC236}">
                <a16:creationId xmlns:a16="http://schemas.microsoft.com/office/drawing/2014/main" id="{AE182B62-B8C7-8305-FD99-B88AACE23805}"/>
              </a:ext>
            </a:extLst>
          </p:cNvPr>
          <p:cNvCxnSpPr>
            <a:cxnSpLocks/>
            <a:endCxn id="176" idx="0"/>
          </p:cNvCxnSpPr>
          <p:nvPr/>
        </p:nvCxnSpPr>
        <p:spPr>
          <a:xfrm>
            <a:off x="4995266" y="4676766"/>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8" name="Connector: Elbow 52">
            <a:extLst>
              <a:ext uri="{FF2B5EF4-FFF2-40B4-BE49-F238E27FC236}">
                <a16:creationId xmlns:a16="http://schemas.microsoft.com/office/drawing/2014/main" id="{CDD5FAE8-2B49-E75D-8B7B-3DEA9C247893}"/>
              </a:ext>
            </a:extLst>
          </p:cNvPr>
          <p:cNvCxnSpPr>
            <a:cxnSpLocks/>
            <a:stCxn id="167" idx="4"/>
            <a:endCxn id="174" idx="0"/>
          </p:cNvCxnSpPr>
          <p:nvPr/>
        </p:nvCxnSpPr>
        <p:spPr>
          <a:xfrm rot="5400000">
            <a:off x="5084852" y="3973825"/>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9" name="Connector: Elbow 53">
            <a:extLst>
              <a:ext uri="{FF2B5EF4-FFF2-40B4-BE49-F238E27FC236}">
                <a16:creationId xmlns:a16="http://schemas.microsoft.com/office/drawing/2014/main" id="{A98696FD-E5D6-B9DF-260B-B51693189DF0}"/>
              </a:ext>
            </a:extLst>
          </p:cNvPr>
          <p:cNvCxnSpPr>
            <a:cxnSpLocks/>
            <a:endCxn id="175" idx="0"/>
          </p:cNvCxnSpPr>
          <p:nvPr/>
        </p:nvCxnSpPr>
        <p:spPr>
          <a:xfrm>
            <a:off x="4995266" y="4676766"/>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04D10CE5-68C4-EF33-80F2-20EF77A64015}"/>
              </a:ext>
            </a:extLst>
          </p:cNvPr>
          <p:cNvSpPr/>
          <p:nvPr/>
        </p:nvSpPr>
        <p:spPr>
          <a:xfrm>
            <a:off x="4154908" y="1229226"/>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cxnSp>
        <p:nvCxnSpPr>
          <p:cNvPr id="41" name="Connector: Elbow 44">
            <a:extLst>
              <a:ext uri="{FF2B5EF4-FFF2-40B4-BE49-F238E27FC236}">
                <a16:creationId xmlns:a16="http://schemas.microsoft.com/office/drawing/2014/main" id="{FEBBE422-9A3D-9BC7-D923-ED6DDAD0522D}"/>
              </a:ext>
            </a:extLst>
          </p:cNvPr>
          <p:cNvCxnSpPr>
            <a:cxnSpLocks/>
            <a:stCxn id="163" idx="4"/>
            <a:endCxn id="165" idx="0"/>
          </p:cNvCxnSpPr>
          <p:nvPr/>
        </p:nvCxnSpPr>
        <p:spPr>
          <a:xfrm rot="5400000">
            <a:off x="4073798" y="3669353"/>
            <a:ext cx="313425" cy="369213"/>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04575602"/>
      </p:ext>
    </p:extLst>
  </p:cSld>
  <p:clrMapOvr>
    <a:masterClrMapping/>
  </p:clrMapOvr>
  <p:transition advClick="0" advTm="916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62"/>
                                        </p:tgtEl>
                                        <p:attrNameLst>
                                          <p:attrName>style.visibility</p:attrName>
                                        </p:attrNameLst>
                                      </p:cBhvr>
                                      <p:to>
                                        <p:strVal val="visible"/>
                                      </p:to>
                                    </p:set>
                                    <p:anim calcmode="lin" valueType="num">
                                      <p:cBhvr additive="base">
                                        <p:cTn dur="500" fill="hold" id="7"/>
                                        <p:tgtEl>
                                          <p:spTgt spid="162"/>
                                        </p:tgtEl>
                                        <p:attrNameLst>
                                          <p:attrName>ppt_x</p:attrName>
                                        </p:attrNameLst>
                                      </p:cBhvr>
                                      <p:tavLst>
                                        <p:tav tm="0">
                                          <p:val>
                                            <p:strVal val="#ppt_x"/>
                                          </p:val>
                                        </p:tav>
                                        <p:tav tm="100000">
                                          <p:val>
                                            <p:strVal val="#ppt_x"/>
                                          </p:val>
                                        </p:tav>
                                      </p:tavLst>
                                    </p:anim>
                                    <p:anim calcmode="lin" valueType="num">
                                      <p:cBhvr additive="base">
                                        <p:cTn dur="500" fill="hold" id="8"/>
                                        <p:tgtEl>
                                          <p:spTgt spid="162"/>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63"/>
                                        </p:tgtEl>
                                        <p:attrNameLst>
                                          <p:attrName>style.visibility</p:attrName>
                                        </p:attrNameLst>
                                      </p:cBhvr>
                                      <p:to>
                                        <p:strVal val="visible"/>
                                      </p:to>
                                    </p:set>
                                    <p:anim calcmode="lin" valueType="num">
                                      <p:cBhvr additive="base">
                                        <p:cTn dur="500" fill="hold" id="11"/>
                                        <p:tgtEl>
                                          <p:spTgt spid="163"/>
                                        </p:tgtEl>
                                        <p:attrNameLst>
                                          <p:attrName>ppt_x</p:attrName>
                                        </p:attrNameLst>
                                      </p:cBhvr>
                                      <p:tavLst>
                                        <p:tav tm="0">
                                          <p:val>
                                            <p:strVal val="#ppt_x"/>
                                          </p:val>
                                        </p:tav>
                                        <p:tav tm="100000">
                                          <p:val>
                                            <p:strVal val="#ppt_x"/>
                                          </p:val>
                                        </p:tav>
                                      </p:tavLst>
                                    </p:anim>
                                    <p:anim calcmode="lin" valueType="num">
                                      <p:cBhvr additive="base">
                                        <p:cTn dur="500" fill="hold" id="12"/>
                                        <p:tgtEl>
                                          <p:spTgt spid="163"/>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64"/>
                                        </p:tgtEl>
                                        <p:attrNameLst>
                                          <p:attrName>style.visibility</p:attrName>
                                        </p:attrNameLst>
                                      </p:cBhvr>
                                      <p:to>
                                        <p:strVal val="visible"/>
                                      </p:to>
                                    </p:set>
                                    <p:anim calcmode="lin" valueType="num">
                                      <p:cBhvr additive="base">
                                        <p:cTn dur="500" fill="hold" id="15"/>
                                        <p:tgtEl>
                                          <p:spTgt spid="164"/>
                                        </p:tgtEl>
                                        <p:attrNameLst>
                                          <p:attrName>ppt_x</p:attrName>
                                        </p:attrNameLst>
                                      </p:cBhvr>
                                      <p:tavLst>
                                        <p:tav tm="0">
                                          <p:val>
                                            <p:strVal val="#ppt_x"/>
                                          </p:val>
                                        </p:tav>
                                        <p:tav tm="100000">
                                          <p:val>
                                            <p:strVal val="#ppt_x"/>
                                          </p:val>
                                        </p:tav>
                                      </p:tavLst>
                                    </p:anim>
                                    <p:anim calcmode="lin" valueType="num">
                                      <p:cBhvr additive="base">
                                        <p:cTn dur="500" fill="hold" id="16"/>
                                        <p:tgtEl>
                                          <p:spTgt spid="16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165"/>
                                        </p:tgtEl>
                                        <p:attrNameLst>
                                          <p:attrName>style.visibility</p:attrName>
                                        </p:attrNameLst>
                                      </p:cBhvr>
                                      <p:to>
                                        <p:strVal val="visible"/>
                                      </p:to>
                                    </p:set>
                                    <p:anim calcmode="lin" valueType="num">
                                      <p:cBhvr additive="base">
                                        <p:cTn dur="500" fill="hold" id="19"/>
                                        <p:tgtEl>
                                          <p:spTgt spid="165"/>
                                        </p:tgtEl>
                                        <p:attrNameLst>
                                          <p:attrName>ppt_x</p:attrName>
                                        </p:attrNameLst>
                                      </p:cBhvr>
                                      <p:tavLst>
                                        <p:tav tm="0">
                                          <p:val>
                                            <p:strVal val="#ppt_x"/>
                                          </p:val>
                                        </p:tav>
                                        <p:tav tm="100000">
                                          <p:val>
                                            <p:strVal val="#ppt_x"/>
                                          </p:val>
                                        </p:tav>
                                      </p:tavLst>
                                    </p:anim>
                                    <p:anim calcmode="lin" valueType="num">
                                      <p:cBhvr additive="base">
                                        <p:cTn dur="500" fill="hold" id="20"/>
                                        <p:tgtEl>
                                          <p:spTgt spid="16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66"/>
                                        </p:tgtEl>
                                        <p:attrNameLst>
                                          <p:attrName>style.visibility</p:attrName>
                                        </p:attrNameLst>
                                      </p:cBhvr>
                                      <p:to>
                                        <p:strVal val="visible"/>
                                      </p:to>
                                    </p:set>
                                    <p:anim calcmode="lin" valueType="num">
                                      <p:cBhvr additive="base">
                                        <p:cTn dur="500" fill="hold" id="23"/>
                                        <p:tgtEl>
                                          <p:spTgt spid="166"/>
                                        </p:tgtEl>
                                        <p:attrNameLst>
                                          <p:attrName>ppt_x</p:attrName>
                                        </p:attrNameLst>
                                      </p:cBhvr>
                                      <p:tavLst>
                                        <p:tav tm="0">
                                          <p:val>
                                            <p:strVal val="#ppt_x"/>
                                          </p:val>
                                        </p:tav>
                                        <p:tav tm="100000">
                                          <p:val>
                                            <p:strVal val="#ppt_x"/>
                                          </p:val>
                                        </p:tav>
                                      </p:tavLst>
                                    </p:anim>
                                    <p:anim calcmode="lin" valueType="num">
                                      <p:cBhvr additive="base">
                                        <p:cTn dur="500" fill="hold" id="24"/>
                                        <p:tgtEl>
                                          <p:spTgt spid="16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167"/>
                                        </p:tgtEl>
                                        <p:attrNameLst>
                                          <p:attrName>style.visibility</p:attrName>
                                        </p:attrNameLst>
                                      </p:cBhvr>
                                      <p:to>
                                        <p:strVal val="visible"/>
                                      </p:to>
                                    </p:set>
                                    <p:anim calcmode="lin" valueType="num">
                                      <p:cBhvr additive="base">
                                        <p:cTn dur="500" fill="hold" id="27"/>
                                        <p:tgtEl>
                                          <p:spTgt spid="167"/>
                                        </p:tgtEl>
                                        <p:attrNameLst>
                                          <p:attrName>ppt_x</p:attrName>
                                        </p:attrNameLst>
                                      </p:cBhvr>
                                      <p:tavLst>
                                        <p:tav tm="0">
                                          <p:val>
                                            <p:strVal val="#ppt_x"/>
                                          </p:val>
                                        </p:tav>
                                        <p:tav tm="100000">
                                          <p:val>
                                            <p:strVal val="#ppt_x"/>
                                          </p:val>
                                        </p:tav>
                                      </p:tavLst>
                                    </p:anim>
                                    <p:anim calcmode="lin" valueType="num">
                                      <p:cBhvr additive="base">
                                        <p:cTn dur="500" fill="hold" id="28"/>
                                        <p:tgtEl>
                                          <p:spTgt spid="167"/>
                                        </p:tgtEl>
                                        <p:attrNameLst>
                                          <p:attrName>ppt_y</p:attrName>
                                        </p:attrNameLst>
                                      </p:cBhvr>
                                      <p:tavLst>
                                        <p:tav tm="0">
                                          <p:val>
                                            <p:strVal val="1+#ppt_h/2"/>
                                          </p:val>
                                        </p:tav>
                                        <p:tav tm="100000">
                                          <p:val>
                                            <p:strVal val="#ppt_y"/>
                                          </p:val>
                                        </p:tav>
                                      </p:tavLst>
                                    </p:anim>
                                  </p:childTnLst>
                                </p:cTn>
                              </p:par>
                              <p:par>
                                <p:cTn fill="hold" id="29" nodeType="withEffect" presetClass="entr" presetID="2" presetSubtype="4">
                                  <p:stCondLst>
                                    <p:cond delay="0"/>
                                  </p:stCondLst>
                                  <p:childTnLst>
                                    <p:set>
                                      <p:cBhvr>
                                        <p:cTn dur="1" fill="hold" id="30">
                                          <p:stCondLst>
                                            <p:cond delay="0"/>
                                          </p:stCondLst>
                                        </p:cTn>
                                        <p:tgtEl>
                                          <p:spTgt spid="168"/>
                                        </p:tgtEl>
                                        <p:attrNameLst>
                                          <p:attrName>style.visibility</p:attrName>
                                        </p:attrNameLst>
                                      </p:cBhvr>
                                      <p:to>
                                        <p:strVal val="visible"/>
                                      </p:to>
                                    </p:set>
                                    <p:anim calcmode="lin" valueType="num">
                                      <p:cBhvr additive="base">
                                        <p:cTn dur="500" fill="hold" id="31"/>
                                        <p:tgtEl>
                                          <p:spTgt spid="168"/>
                                        </p:tgtEl>
                                        <p:attrNameLst>
                                          <p:attrName>ppt_x</p:attrName>
                                        </p:attrNameLst>
                                      </p:cBhvr>
                                      <p:tavLst>
                                        <p:tav tm="0">
                                          <p:val>
                                            <p:strVal val="#ppt_x"/>
                                          </p:val>
                                        </p:tav>
                                        <p:tav tm="100000">
                                          <p:val>
                                            <p:strVal val="#ppt_x"/>
                                          </p:val>
                                        </p:tav>
                                      </p:tavLst>
                                    </p:anim>
                                    <p:anim calcmode="lin" valueType="num">
                                      <p:cBhvr additive="base">
                                        <p:cTn dur="500" fill="hold" id="32"/>
                                        <p:tgtEl>
                                          <p:spTgt spid="168"/>
                                        </p:tgtEl>
                                        <p:attrNameLst>
                                          <p:attrName>ppt_y</p:attrName>
                                        </p:attrNameLst>
                                      </p:cBhvr>
                                      <p:tavLst>
                                        <p:tav tm="0">
                                          <p:val>
                                            <p:strVal val="1+#ppt_h/2"/>
                                          </p:val>
                                        </p:tav>
                                        <p:tav tm="100000">
                                          <p:val>
                                            <p:strVal val="#ppt_y"/>
                                          </p:val>
                                        </p:tav>
                                      </p:tavLst>
                                    </p:anim>
                                  </p:childTnLst>
                                </p:cTn>
                              </p:par>
                              <p:par>
                                <p:cTn fill="hold" id="33" nodeType="withEffect" presetClass="entr" presetID="2" presetSubtype="4">
                                  <p:stCondLst>
                                    <p:cond delay="0"/>
                                  </p:stCondLst>
                                  <p:childTnLst>
                                    <p:set>
                                      <p:cBhvr>
                                        <p:cTn dur="1" fill="hold" id="34">
                                          <p:stCondLst>
                                            <p:cond delay="0"/>
                                          </p:stCondLst>
                                        </p:cTn>
                                        <p:tgtEl>
                                          <p:spTgt spid="169"/>
                                        </p:tgtEl>
                                        <p:attrNameLst>
                                          <p:attrName>style.visibility</p:attrName>
                                        </p:attrNameLst>
                                      </p:cBhvr>
                                      <p:to>
                                        <p:strVal val="visible"/>
                                      </p:to>
                                    </p:set>
                                    <p:anim calcmode="lin" valueType="num">
                                      <p:cBhvr additive="base">
                                        <p:cTn dur="500" fill="hold" id="35"/>
                                        <p:tgtEl>
                                          <p:spTgt spid="169"/>
                                        </p:tgtEl>
                                        <p:attrNameLst>
                                          <p:attrName>ppt_x</p:attrName>
                                        </p:attrNameLst>
                                      </p:cBhvr>
                                      <p:tavLst>
                                        <p:tav tm="0">
                                          <p:val>
                                            <p:strVal val="#ppt_x"/>
                                          </p:val>
                                        </p:tav>
                                        <p:tav tm="100000">
                                          <p:val>
                                            <p:strVal val="#ppt_x"/>
                                          </p:val>
                                        </p:tav>
                                      </p:tavLst>
                                    </p:anim>
                                    <p:anim calcmode="lin" valueType="num">
                                      <p:cBhvr additive="base">
                                        <p:cTn dur="500" fill="hold" id="36"/>
                                        <p:tgtEl>
                                          <p:spTgt spid="169"/>
                                        </p:tgtEl>
                                        <p:attrNameLst>
                                          <p:attrName>ppt_y</p:attrName>
                                        </p:attrNameLst>
                                      </p:cBhvr>
                                      <p:tavLst>
                                        <p:tav tm="0">
                                          <p:val>
                                            <p:strVal val="1+#ppt_h/2"/>
                                          </p:val>
                                        </p:tav>
                                        <p:tav tm="100000">
                                          <p:val>
                                            <p:strVal val="#ppt_y"/>
                                          </p:val>
                                        </p:tav>
                                      </p:tavLst>
                                    </p:anim>
                                  </p:childTnLst>
                                </p:cTn>
                              </p:par>
                              <p:par>
                                <p:cTn fill="hold" id="37" nodeType="withEffect" presetClass="entr" presetID="2" presetSubtype="4">
                                  <p:stCondLst>
                                    <p:cond delay="0"/>
                                  </p:stCondLst>
                                  <p:childTnLst>
                                    <p:set>
                                      <p:cBhvr>
                                        <p:cTn dur="1" fill="hold" id="38">
                                          <p:stCondLst>
                                            <p:cond delay="0"/>
                                          </p:stCondLst>
                                        </p:cTn>
                                        <p:tgtEl>
                                          <p:spTgt spid="170"/>
                                        </p:tgtEl>
                                        <p:attrNameLst>
                                          <p:attrName>style.visibility</p:attrName>
                                        </p:attrNameLst>
                                      </p:cBhvr>
                                      <p:to>
                                        <p:strVal val="visible"/>
                                      </p:to>
                                    </p:set>
                                    <p:anim calcmode="lin" valueType="num">
                                      <p:cBhvr additive="base">
                                        <p:cTn dur="500" fill="hold" id="39"/>
                                        <p:tgtEl>
                                          <p:spTgt spid="170"/>
                                        </p:tgtEl>
                                        <p:attrNameLst>
                                          <p:attrName>ppt_x</p:attrName>
                                        </p:attrNameLst>
                                      </p:cBhvr>
                                      <p:tavLst>
                                        <p:tav tm="0">
                                          <p:val>
                                            <p:strVal val="#ppt_x"/>
                                          </p:val>
                                        </p:tav>
                                        <p:tav tm="100000">
                                          <p:val>
                                            <p:strVal val="#ppt_x"/>
                                          </p:val>
                                        </p:tav>
                                      </p:tavLst>
                                    </p:anim>
                                    <p:anim calcmode="lin" valueType="num">
                                      <p:cBhvr additive="base">
                                        <p:cTn dur="500" fill="hold" id="40"/>
                                        <p:tgtEl>
                                          <p:spTgt spid="170"/>
                                        </p:tgtEl>
                                        <p:attrNameLst>
                                          <p:attrName>ppt_y</p:attrName>
                                        </p:attrNameLst>
                                      </p:cBhvr>
                                      <p:tavLst>
                                        <p:tav tm="0">
                                          <p:val>
                                            <p:strVal val="1+#ppt_h/2"/>
                                          </p:val>
                                        </p:tav>
                                        <p:tav tm="100000">
                                          <p:val>
                                            <p:strVal val="#ppt_y"/>
                                          </p:val>
                                        </p:tav>
                                      </p:tavLst>
                                    </p:anim>
                                  </p:childTnLst>
                                </p:cTn>
                              </p:par>
                              <p:par>
                                <p:cTn fill="hold" id="41" nodeType="withEffect" presetClass="entr" presetID="2" presetSubtype="4">
                                  <p:stCondLst>
                                    <p:cond delay="0"/>
                                  </p:stCondLst>
                                  <p:childTnLst>
                                    <p:set>
                                      <p:cBhvr>
                                        <p:cTn dur="1" fill="hold" id="42">
                                          <p:stCondLst>
                                            <p:cond delay="0"/>
                                          </p:stCondLst>
                                        </p:cTn>
                                        <p:tgtEl>
                                          <p:spTgt spid="171"/>
                                        </p:tgtEl>
                                        <p:attrNameLst>
                                          <p:attrName>style.visibility</p:attrName>
                                        </p:attrNameLst>
                                      </p:cBhvr>
                                      <p:to>
                                        <p:strVal val="visible"/>
                                      </p:to>
                                    </p:set>
                                    <p:anim calcmode="lin" valueType="num">
                                      <p:cBhvr additive="base">
                                        <p:cTn dur="500" fill="hold" id="43"/>
                                        <p:tgtEl>
                                          <p:spTgt spid="171"/>
                                        </p:tgtEl>
                                        <p:attrNameLst>
                                          <p:attrName>ppt_x</p:attrName>
                                        </p:attrNameLst>
                                      </p:cBhvr>
                                      <p:tavLst>
                                        <p:tav tm="0">
                                          <p:val>
                                            <p:strVal val="#ppt_x"/>
                                          </p:val>
                                        </p:tav>
                                        <p:tav tm="100000">
                                          <p:val>
                                            <p:strVal val="#ppt_x"/>
                                          </p:val>
                                        </p:tav>
                                      </p:tavLst>
                                    </p:anim>
                                    <p:anim calcmode="lin" valueType="num">
                                      <p:cBhvr additive="base">
                                        <p:cTn dur="500" fill="hold" id="44"/>
                                        <p:tgtEl>
                                          <p:spTgt spid="171"/>
                                        </p:tgtEl>
                                        <p:attrNameLst>
                                          <p:attrName>ppt_y</p:attrName>
                                        </p:attrNameLst>
                                      </p:cBhvr>
                                      <p:tavLst>
                                        <p:tav tm="0">
                                          <p:val>
                                            <p:strVal val="1+#ppt_h/2"/>
                                          </p:val>
                                        </p:tav>
                                        <p:tav tm="100000">
                                          <p:val>
                                            <p:strVal val="#ppt_y"/>
                                          </p:val>
                                        </p:tav>
                                      </p:tavLst>
                                    </p:anim>
                                  </p:childTnLst>
                                </p:cTn>
                              </p:par>
                              <p:par>
                                <p:cTn fill="hold" id="45" nodeType="withEffect" presetClass="entr" presetID="2" presetSubtype="4">
                                  <p:stCondLst>
                                    <p:cond delay="0"/>
                                  </p:stCondLst>
                                  <p:childTnLst>
                                    <p:set>
                                      <p:cBhvr>
                                        <p:cTn dur="1" fill="hold" id="46">
                                          <p:stCondLst>
                                            <p:cond delay="0"/>
                                          </p:stCondLst>
                                        </p:cTn>
                                        <p:tgtEl>
                                          <p:spTgt spid="172"/>
                                        </p:tgtEl>
                                        <p:attrNameLst>
                                          <p:attrName>style.visibility</p:attrName>
                                        </p:attrNameLst>
                                      </p:cBhvr>
                                      <p:to>
                                        <p:strVal val="visible"/>
                                      </p:to>
                                    </p:set>
                                    <p:anim calcmode="lin" valueType="num">
                                      <p:cBhvr additive="base">
                                        <p:cTn dur="500" fill="hold" id="47"/>
                                        <p:tgtEl>
                                          <p:spTgt spid="172"/>
                                        </p:tgtEl>
                                        <p:attrNameLst>
                                          <p:attrName>ppt_x</p:attrName>
                                        </p:attrNameLst>
                                      </p:cBhvr>
                                      <p:tavLst>
                                        <p:tav tm="0">
                                          <p:val>
                                            <p:strVal val="#ppt_x"/>
                                          </p:val>
                                        </p:tav>
                                        <p:tav tm="100000">
                                          <p:val>
                                            <p:strVal val="#ppt_x"/>
                                          </p:val>
                                        </p:tav>
                                      </p:tavLst>
                                    </p:anim>
                                    <p:anim calcmode="lin" valueType="num">
                                      <p:cBhvr additive="base">
                                        <p:cTn dur="500" fill="hold" id="48"/>
                                        <p:tgtEl>
                                          <p:spTgt spid="172"/>
                                        </p:tgtEl>
                                        <p:attrNameLst>
                                          <p:attrName>ppt_y</p:attrName>
                                        </p:attrNameLst>
                                      </p:cBhvr>
                                      <p:tavLst>
                                        <p:tav tm="0">
                                          <p:val>
                                            <p:strVal val="1+#ppt_h/2"/>
                                          </p:val>
                                        </p:tav>
                                        <p:tav tm="100000">
                                          <p:val>
                                            <p:strVal val="#ppt_y"/>
                                          </p:val>
                                        </p:tav>
                                      </p:tavLst>
                                    </p:anim>
                                  </p:childTnLst>
                                </p:cTn>
                              </p:par>
                              <p:par>
                                <p:cTn fill="hold" id="49" nodeType="withEffect" presetClass="entr" presetID="2" presetSubtype="4">
                                  <p:stCondLst>
                                    <p:cond delay="0"/>
                                  </p:stCondLst>
                                  <p:childTnLst>
                                    <p:set>
                                      <p:cBhvr>
                                        <p:cTn dur="1" fill="hold" id="50">
                                          <p:stCondLst>
                                            <p:cond delay="0"/>
                                          </p:stCondLst>
                                        </p:cTn>
                                        <p:tgtEl>
                                          <p:spTgt spid="173"/>
                                        </p:tgtEl>
                                        <p:attrNameLst>
                                          <p:attrName>style.visibility</p:attrName>
                                        </p:attrNameLst>
                                      </p:cBhvr>
                                      <p:to>
                                        <p:strVal val="visible"/>
                                      </p:to>
                                    </p:set>
                                    <p:anim calcmode="lin" valueType="num">
                                      <p:cBhvr additive="base">
                                        <p:cTn dur="500" fill="hold" id="51"/>
                                        <p:tgtEl>
                                          <p:spTgt spid="173"/>
                                        </p:tgtEl>
                                        <p:attrNameLst>
                                          <p:attrName>ppt_x</p:attrName>
                                        </p:attrNameLst>
                                      </p:cBhvr>
                                      <p:tavLst>
                                        <p:tav tm="0">
                                          <p:val>
                                            <p:strVal val="#ppt_x"/>
                                          </p:val>
                                        </p:tav>
                                        <p:tav tm="100000">
                                          <p:val>
                                            <p:strVal val="#ppt_x"/>
                                          </p:val>
                                        </p:tav>
                                      </p:tavLst>
                                    </p:anim>
                                    <p:anim calcmode="lin" valueType="num">
                                      <p:cBhvr additive="base">
                                        <p:cTn dur="500" fill="hold" id="52"/>
                                        <p:tgtEl>
                                          <p:spTgt spid="173"/>
                                        </p:tgtEl>
                                        <p:attrNameLst>
                                          <p:attrName>ppt_y</p:attrName>
                                        </p:attrNameLst>
                                      </p:cBhvr>
                                      <p:tavLst>
                                        <p:tav tm="0">
                                          <p:val>
                                            <p:strVal val="1+#ppt_h/2"/>
                                          </p:val>
                                        </p:tav>
                                        <p:tav tm="100000">
                                          <p:val>
                                            <p:strVal val="#ppt_y"/>
                                          </p:val>
                                        </p:tav>
                                      </p:tavLst>
                                    </p:anim>
                                  </p:childTnLst>
                                </p:cTn>
                              </p:par>
                              <p:par>
                                <p:cTn fill="hold" id="53" nodeType="withEffect" presetClass="entr" presetID="2" presetSubtype="4">
                                  <p:stCondLst>
                                    <p:cond delay="0"/>
                                  </p:stCondLst>
                                  <p:childTnLst>
                                    <p:set>
                                      <p:cBhvr>
                                        <p:cTn dur="1" fill="hold" id="54">
                                          <p:stCondLst>
                                            <p:cond delay="0"/>
                                          </p:stCondLst>
                                        </p:cTn>
                                        <p:tgtEl>
                                          <p:spTgt spid="174"/>
                                        </p:tgtEl>
                                        <p:attrNameLst>
                                          <p:attrName>style.visibility</p:attrName>
                                        </p:attrNameLst>
                                      </p:cBhvr>
                                      <p:to>
                                        <p:strVal val="visible"/>
                                      </p:to>
                                    </p:set>
                                    <p:anim calcmode="lin" valueType="num">
                                      <p:cBhvr additive="base">
                                        <p:cTn dur="500" fill="hold" id="55"/>
                                        <p:tgtEl>
                                          <p:spTgt spid="174"/>
                                        </p:tgtEl>
                                        <p:attrNameLst>
                                          <p:attrName>ppt_x</p:attrName>
                                        </p:attrNameLst>
                                      </p:cBhvr>
                                      <p:tavLst>
                                        <p:tav tm="0">
                                          <p:val>
                                            <p:strVal val="#ppt_x"/>
                                          </p:val>
                                        </p:tav>
                                        <p:tav tm="100000">
                                          <p:val>
                                            <p:strVal val="#ppt_x"/>
                                          </p:val>
                                        </p:tav>
                                      </p:tavLst>
                                    </p:anim>
                                    <p:anim calcmode="lin" valueType="num">
                                      <p:cBhvr additive="base">
                                        <p:cTn dur="500" fill="hold" id="56"/>
                                        <p:tgtEl>
                                          <p:spTgt spid="174"/>
                                        </p:tgtEl>
                                        <p:attrNameLst>
                                          <p:attrName>ppt_y</p:attrName>
                                        </p:attrNameLst>
                                      </p:cBhvr>
                                      <p:tavLst>
                                        <p:tav tm="0">
                                          <p:val>
                                            <p:strVal val="1+#ppt_h/2"/>
                                          </p:val>
                                        </p:tav>
                                        <p:tav tm="100000">
                                          <p:val>
                                            <p:strVal val="#ppt_y"/>
                                          </p:val>
                                        </p:tav>
                                      </p:tavLst>
                                    </p:anim>
                                  </p:childTnLst>
                                </p:cTn>
                              </p:par>
                              <p:par>
                                <p:cTn fill="hold" id="57" nodeType="withEffect" presetClass="entr" presetID="2" presetSubtype="4">
                                  <p:stCondLst>
                                    <p:cond delay="0"/>
                                  </p:stCondLst>
                                  <p:childTnLst>
                                    <p:set>
                                      <p:cBhvr>
                                        <p:cTn dur="1" fill="hold" id="58">
                                          <p:stCondLst>
                                            <p:cond delay="0"/>
                                          </p:stCondLst>
                                        </p:cTn>
                                        <p:tgtEl>
                                          <p:spTgt spid="175"/>
                                        </p:tgtEl>
                                        <p:attrNameLst>
                                          <p:attrName>style.visibility</p:attrName>
                                        </p:attrNameLst>
                                      </p:cBhvr>
                                      <p:to>
                                        <p:strVal val="visible"/>
                                      </p:to>
                                    </p:set>
                                    <p:anim calcmode="lin" valueType="num">
                                      <p:cBhvr additive="base">
                                        <p:cTn dur="500" fill="hold" id="59"/>
                                        <p:tgtEl>
                                          <p:spTgt spid="175"/>
                                        </p:tgtEl>
                                        <p:attrNameLst>
                                          <p:attrName>ppt_x</p:attrName>
                                        </p:attrNameLst>
                                      </p:cBhvr>
                                      <p:tavLst>
                                        <p:tav tm="0">
                                          <p:val>
                                            <p:strVal val="#ppt_x"/>
                                          </p:val>
                                        </p:tav>
                                        <p:tav tm="100000">
                                          <p:val>
                                            <p:strVal val="#ppt_x"/>
                                          </p:val>
                                        </p:tav>
                                      </p:tavLst>
                                    </p:anim>
                                    <p:anim calcmode="lin" valueType="num">
                                      <p:cBhvr additive="base">
                                        <p:cTn dur="500" fill="hold" id="60"/>
                                        <p:tgtEl>
                                          <p:spTgt spid="17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176"/>
                                        </p:tgtEl>
                                        <p:attrNameLst>
                                          <p:attrName>style.visibility</p:attrName>
                                        </p:attrNameLst>
                                      </p:cBhvr>
                                      <p:to>
                                        <p:strVal val="visible"/>
                                      </p:to>
                                    </p:set>
                                    <p:anim calcmode="lin" valueType="num">
                                      <p:cBhvr additive="base">
                                        <p:cTn dur="500" fill="hold" id="63"/>
                                        <p:tgtEl>
                                          <p:spTgt spid="176"/>
                                        </p:tgtEl>
                                        <p:attrNameLst>
                                          <p:attrName>ppt_x</p:attrName>
                                        </p:attrNameLst>
                                      </p:cBhvr>
                                      <p:tavLst>
                                        <p:tav tm="0">
                                          <p:val>
                                            <p:strVal val="#ppt_x"/>
                                          </p:val>
                                        </p:tav>
                                        <p:tav tm="100000">
                                          <p:val>
                                            <p:strVal val="#ppt_x"/>
                                          </p:val>
                                        </p:tav>
                                      </p:tavLst>
                                    </p:anim>
                                    <p:anim calcmode="lin" valueType="num">
                                      <p:cBhvr additive="base">
                                        <p:cTn dur="500" fill="hold" id="64"/>
                                        <p:tgtEl>
                                          <p:spTgt spid="176"/>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177"/>
                                        </p:tgtEl>
                                        <p:attrNameLst>
                                          <p:attrName>style.visibility</p:attrName>
                                        </p:attrNameLst>
                                      </p:cBhvr>
                                      <p:to>
                                        <p:strVal val="visible"/>
                                      </p:to>
                                    </p:set>
                                    <p:anim calcmode="lin" valueType="num">
                                      <p:cBhvr additive="base">
                                        <p:cTn dur="500" fill="hold" id="67"/>
                                        <p:tgtEl>
                                          <p:spTgt spid="177"/>
                                        </p:tgtEl>
                                        <p:attrNameLst>
                                          <p:attrName>ppt_x</p:attrName>
                                        </p:attrNameLst>
                                      </p:cBhvr>
                                      <p:tavLst>
                                        <p:tav tm="0">
                                          <p:val>
                                            <p:strVal val="#ppt_x"/>
                                          </p:val>
                                        </p:tav>
                                        <p:tav tm="100000">
                                          <p:val>
                                            <p:strVal val="#ppt_x"/>
                                          </p:val>
                                        </p:tav>
                                      </p:tavLst>
                                    </p:anim>
                                    <p:anim calcmode="lin" valueType="num">
                                      <p:cBhvr additive="base">
                                        <p:cTn dur="500" fill="hold" id="68"/>
                                        <p:tgtEl>
                                          <p:spTgt spid="177"/>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178"/>
                                        </p:tgtEl>
                                        <p:attrNameLst>
                                          <p:attrName>style.visibility</p:attrName>
                                        </p:attrNameLst>
                                      </p:cBhvr>
                                      <p:to>
                                        <p:strVal val="visible"/>
                                      </p:to>
                                    </p:set>
                                    <p:anim calcmode="lin" valueType="num">
                                      <p:cBhvr additive="base">
                                        <p:cTn dur="500" fill="hold" id="71"/>
                                        <p:tgtEl>
                                          <p:spTgt spid="178"/>
                                        </p:tgtEl>
                                        <p:attrNameLst>
                                          <p:attrName>ppt_x</p:attrName>
                                        </p:attrNameLst>
                                      </p:cBhvr>
                                      <p:tavLst>
                                        <p:tav tm="0">
                                          <p:val>
                                            <p:strVal val="#ppt_x"/>
                                          </p:val>
                                        </p:tav>
                                        <p:tav tm="100000">
                                          <p:val>
                                            <p:strVal val="#ppt_x"/>
                                          </p:val>
                                        </p:tav>
                                      </p:tavLst>
                                    </p:anim>
                                    <p:anim calcmode="lin" valueType="num">
                                      <p:cBhvr additive="base">
                                        <p:cTn dur="500" fill="hold" id="72"/>
                                        <p:tgtEl>
                                          <p:spTgt spid="178"/>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179"/>
                                        </p:tgtEl>
                                        <p:attrNameLst>
                                          <p:attrName>style.visibility</p:attrName>
                                        </p:attrNameLst>
                                      </p:cBhvr>
                                      <p:to>
                                        <p:strVal val="visible"/>
                                      </p:to>
                                    </p:set>
                                    <p:anim calcmode="lin" valueType="num">
                                      <p:cBhvr additive="base">
                                        <p:cTn dur="500" fill="hold" id="75"/>
                                        <p:tgtEl>
                                          <p:spTgt spid="179"/>
                                        </p:tgtEl>
                                        <p:attrNameLst>
                                          <p:attrName>ppt_x</p:attrName>
                                        </p:attrNameLst>
                                      </p:cBhvr>
                                      <p:tavLst>
                                        <p:tav tm="0">
                                          <p:val>
                                            <p:strVal val="#ppt_x"/>
                                          </p:val>
                                        </p:tav>
                                        <p:tav tm="100000">
                                          <p:val>
                                            <p:strVal val="#ppt_x"/>
                                          </p:val>
                                        </p:tav>
                                      </p:tavLst>
                                    </p:anim>
                                    <p:anim calcmode="lin" valueType="num">
                                      <p:cBhvr additive="base">
                                        <p:cTn dur="500" fill="hold" id="76"/>
                                        <p:tgtEl>
                                          <p:spTgt spid="179"/>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149"/>
                                        </p:tgtEl>
                                        <p:attrNameLst>
                                          <p:attrName>style.visibility</p:attrName>
                                        </p:attrNameLst>
                                      </p:cBhvr>
                                      <p:to>
                                        <p:strVal val="visible"/>
                                      </p:to>
                                    </p:set>
                                    <p:anim calcmode="lin" valueType="num">
                                      <p:cBhvr additive="base">
                                        <p:cTn dur="500" fill="hold" id="79"/>
                                        <p:tgtEl>
                                          <p:spTgt spid="149"/>
                                        </p:tgtEl>
                                        <p:attrNameLst>
                                          <p:attrName>ppt_x</p:attrName>
                                        </p:attrNameLst>
                                      </p:cBhvr>
                                      <p:tavLst>
                                        <p:tav tm="0">
                                          <p:val>
                                            <p:strVal val="#ppt_x"/>
                                          </p:val>
                                        </p:tav>
                                        <p:tav tm="100000">
                                          <p:val>
                                            <p:strVal val="#ppt_x"/>
                                          </p:val>
                                        </p:tav>
                                      </p:tavLst>
                                    </p:anim>
                                    <p:anim calcmode="lin" valueType="num">
                                      <p:cBhvr additive="base">
                                        <p:cTn dur="500" fill="hold" id="80"/>
                                        <p:tgtEl>
                                          <p:spTgt spid="149"/>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158"/>
                                        </p:tgtEl>
                                        <p:attrNameLst>
                                          <p:attrName>style.visibility</p:attrName>
                                        </p:attrNameLst>
                                      </p:cBhvr>
                                      <p:to>
                                        <p:strVal val="visible"/>
                                      </p:to>
                                    </p:set>
                                    <p:anim calcmode="lin" valueType="num">
                                      <p:cBhvr additive="base">
                                        <p:cTn dur="500" fill="hold" id="83"/>
                                        <p:tgtEl>
                                          <p:spTgt spid="158"/>
                                        </p:tgtEl>
                                        <p:attrNameLst>
                                          <p:attrName>ppt_x</p:attrName>
                                        </p:attrNameLst>
                                      </p:cBhvr>
                                      <p:tavLst>
                                        <p:tav tm="0">
                                          <p:val>
                                            <p:strVal val="#ppt_x"/>
                                          </p:val>
                                        </p:tav>
                                        <p:tav tm="100000">
                                          <p:val>
                                            <p:strVal val="#ppt_x"/>
                                          </p:val>
                                        </p:tav>
                                      </p:tavLst>
                                    </p:anim>
                                    <p:anim calcmode="lin" valueType="num">
                                      <p:cBhvr additive="base">
                                        <p:cTn dur="500" fill="hold" id="84"/>
                                        <p:tgtEl>
                                          <p:spTgt spid="15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155"/>
                                        </p:tgtEl>
                                        <p:attrNameLst>
                                          <p:attrName>style.visibility</p:attrName>
                                        </p:attrNameLst>
                                      </p:cBhvr>
                                      <p:to>
                                        <p:strVal val="visible"/>
                                      </p:to>
                                    </p:set>
                                    <p:anim calcmode="lin" valueType="num">
                                      <p:cBhvr additive="base">
                                        <p:cTn dur="500" fill="hold" id="87"/>
                                        <p:tgtEl>
                                          <p:spTgt spid="155"/>
                                        </p:tgtEl>
                                        <p:attrNameLst>
                                          <p:attrName>ppt_x</p:attrName>
                                        </p:attrNameLst>
                                      </p:cBhvr>
                                      <p:tavLst>
                                        <p:tav tm="0">
                                          <p:val>
                                            <p:strVal val="#ppt_x"/>
                                          </p:val>
                                        </p:tav>
                                        <p:tav tm="100000">
                                          <p:val>
                                            <p:strVal val="#ppt_x"/>
                                          </p:val>
                                        </p:tav>
                                      </p:tavLst>
                                    </p:anim>
                                    <p:anim calcmode="lin" valueType="num">
                                      <p:cBhvr additive="base">
                                        <p:cTn dur="500" fill="hold" id="88"/>
                                        <p:tgtEl>
                                          <p:spTgt spid="155"/>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152"/>
                                        </p:tgtEl>
                                        <p:attrNameLst>
                                          <p:attrName>style.visibility</p:attrName>
                                        </p:attrNameLst>
                                      </p:cBhvr>
                                      <p:to>
                                        <p:strVal val="visible"/>
                                      </p:to>
                                    </p:set>
                                    <p:anim calcmode="lin" valueType="num">
                                      <p:cBhvr additive="base">
                                        <p:cTn dur="500" fill="hold" id="91"/>
                                        <p:tgtEl>
                                          <p:spTgt spid="152"/>
                                        </p:tgtEl>
                                        <p:attrNameLst>
                                          <p:attrName>ppt_x</p:attrName>
                                        </p:attrNameLst>
                                      </p:cBhvr>
                                      <p:tavLst>
                                        <p:tav tm="0">
                                          <p:val>
                                            <p:strVal val="#ppt_x"/>
                                          </p:val>
                                        </p:tav>
                                        <p:tav tm="100000">
                                          <p:val>
                                            <p:strVal val="#ppt_x"/>
                                          </p:val>
                                        </p:tav>
                                      </p:tavLst>
                                    </p:anim>
                                    <p:anim calcmode="lin" valueType="num">
                                      <p:cBhvr additive="base">
                                        <p:cTn dur="500" fill="hold" id="92"/>
                                        <p:tgtEl>
                                          <p:spTgt spid="15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41"/>
                                        </p:tgtEl>
                                        <p:attrNameLst>
                                          <p:attrName>style.visibility</p:attrName>
                                        </p:attrNameLst>
                                      </p:cBhvr>
                                      <p:to>
                                        <p:strVal val="visible"/>
                                      </p:to>
                                    </p:set>
                                    <p:anim calcmode="lin" valueType="num">
                                      <p:cBhvr additive="base">
                                        <p:cTn dur="500" fill="hold" id="95"/>
                                        <p:tgtEl>
                                          <p:spTgt spid="41"/>
                                        </p:tgtEl>
                                        <p:attrNameLst>
                                          <p:attrName>ppt_x</p:attrName>
                                        </p:attrNameLst>
                                      </p:cBhvr>
                                      <p:tavLst>
                                        <p:tav tm="0">
                                          <p:val>
                                            <p:strVal val="#ppt_x"/>
                                          </p:val>
                                        </p:tav>
                                        <p:tav tm="100000">
                                          <p:val>
                                            <p:strVal val="#ppt_x"/>
                                          </p:val>
                                        </p:tav>
                                      </p:tavLst>
                                    </p:anim>
                                    <p:anim calcmode="lin" valueType="num">
                                      <p:cBhvr additive="base">
                                        <p:cTn dur="500" fill="hold" id="96"/>
                                        <p:tgtEl>
                                          <p:spTgt spid="41"/>
                                        </p:tgtEl>
                                        <p:attrNameLst>
                                          <p:attrName>ppt_y</p:attrName>
                                        </p:attrNameLst>
                                      </p:cBhvr>
                                      <p:tavLst>
                                        <p:tav tm="0">
                                          <p:val>
                                            <p:strVal val="1+#ppt_h/2"/>
                                          </p:val>
                                        </p:tav>
                                        <p:tav tm="100000">
                                          <p:val>
                                            <p:strVal val="#ppt_y"/>
                                          </p:val>
                                        </p:tav>
                                      </p:tavLst>
                                    </p:anim>
                                  </p:childTnLst>
                                </p:cTn>
                              </p:par>
                            </p:childTnLst>
                          </p:cTn>
                        </p:par>
                      </p:childTnLst>
                    </p:cTn>
                  </p:par>
                  <p:par>
                    <p:cTn fill="hold" id="97">
                      <p:stCondLst>
                        <p:cond delay="indefinite"/>
                      </p:stCondLst>
                      <p:childTnLst>
                        <p:par>
                          <p:cTn fill="hold" id="98">
                            <p:stCondLst>
                              <p:cond delay="0"/>
                            </p:stCondLst>
                            <p:childTnLst>
                              <p:par>
                                <p:cTn fill="hold" grpId="0" id="99" nodeType="clickEffect" presetClass="entr" presetID="10" presetSubtype="0">
                                  <p:stCondLst>
                                    <p:cond delay="0"/>
                                  </p:stCondLst>
                                  <p:childTnLst>
                                    <p:set>
                                      <p:cBhvr>
                                        <p:cTn dur="1" fill="hold" id="100">
                                          <p:stCondLst>
                                            <p:cond delay="0"/>
                                          </p:stCondLst>
                                        </p:cTn>
                                        <p:tgtEl>
                                          <p:spTgt spid="40"/>
                                        </p:tgtEl>
                                        <p:attrNameLst>
                                          <p:attrName>style.visibility</p:attrName>
                                        </p:attrNameLst>
                                      </p:cBhvr>
                                      <p:to>
                                        <p:strVal val="visible"/>
                                      </p:to>
                                    </p:set>
                                    <p:animEffect filter="fade" transition="in">
                                      <p:cBhvr>
                                        <p:cTn dur="500" id="101"/>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2"/>
      <p:bldP animBg="1" grpId="0" spid="163"/>
      <p:bldP animBg="1" grpId="0" spid="164"/>
      <p:bldP animBg="1" grpId="0" spid="165"/>
      <p:bldP animBg="1" grpId="0" spid="166"/>
      <p:bldP animBg="1" grpId="0" spid="167"/>
      <p:bldP animBg="1" grpId="0" spid="4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8617e51badeb2da44ae1a98b0a42f0f">
            <a:r>
              <a:rPr dirty="0" lang="es-ES"/>
              <a:t>Dans cette vidéo, vous verrez...</a:t>
            </a:r>
            <a:r>
              <a:rPr dirty="0" err="1" lang="es-ES"/>
            </a:r>
            <a:r>
              <a:rPr dirty="0" lang="es-ES"/>
            </a:r>
            <a:r>
              <a:rPr dirty="0" err="1" lang="es-ES"/>
            </a:r>
            <a:r>
              <a:rPr dirty="0" lang="es-ES"/>
              <a:t> </a:t>
            </a:r>
            <a:r>
              <a:rPr dirty="0" err="1" lang="es-ES"/>
            </a:r>
            <a:r>
              <a:rPr dirty="0" lang="es-ES"/>
              <a:t> </a:t>
            </a:r>
            <a:r>
              <a:rPr dirty="0" err="1" lang="es-ES"/>
            </a:r>
            <a:r>
              <a:rPr dirty="0" lang="es-ES"/>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51" name="Oval 50">
            <a:extLst>
              <a:ext uri="{FF2B5EF4-FFF2-40B4-BE49-F238E27FC236}">
                <a16:creationId xmlns:a16="http://schemas.microsoft.com/office/drawing/2014/main" id="{66B10CCB-6AF4-5564-58E3-D8A64E98DE4A}"/>
              </a:ext>
            </a:extLst>
          </p:cNvPr>
          <p:cNvSpPr/>
          <p:nvPr/>
        </p:nvSpPr>
        <p:spPr>
          <a:xfrm>
            <a:off x="3782245" y="2360221"/>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2" name="Oval 51">
            <a:extLst>
              <a:ext uri="{FF2B5EF4-FFF2-40B4-BE49-F238E27FC236}">
                <a16:creationId xmlns:a16="http://schemas.microsoft.com/office/drawing/2014/main" id="{5900BF8A-5DC5-3641-845A-2BA1ACC801F5}"/>
              </a:ext>
            </a:extLst>
          </p:cNvPr>
          <p:cNvSpPr/>
          <p:nvPr/>
        </p:nvSpPr>
        <p:spPr>
          <a:xfrm>
            <a:off x="3273519" y="323013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3" name="Oval 52">
            <a:extLst>
              <a:ext uri="{FF2B5EF4-FFF2-40B4-BE49-F238E27FC236}">
                <a16:creationId xmlns:a16="http://schemas.microsoft.com/office/drawing/2014/main" id="{1C28108C-8580-AB1F-CE25-0F258BA0F19F}"/>
              </a:ext>
            </a:extLst>
          </p:cNvPr>
          <p:cNvSpPr/>
          <p:nvPr/>
        </p:nvSpPr>
        <p:spPr>
          <a:xfrm>
            <a:off x="4288912" y="3230778"/>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4" name="Oval 53">
            <a:extLst>
              <a:ext uri="{FF2B5EF4-FFF2-40B4-BE49-F238E27FC236}">
                <a16:creationId xmlns:a16="http://schemas.microsoft.com/office/drawing/2014/main" id="{8CA097BA-280E-C857-4D89-03BB9C7D1807}"/>
              </a:ext>
            </a:extLst>
          </p:cNvPr>
          <p:cNvSpPr/>
          <p:nvPr/>
        </p:nvSpPr>
        <p:spPr>
          <a:xfrm>
            <a:off x="2904306"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5" name="Oval 54">
            <a:extLst>
              <a:ext uri="{FF2B5EF4-FFF2-40B4-BE49-F238E27FC236}">
                <a16:creationId xmlns:a16="http://schemas.microsoft.com/office/drawing/2014/main" id="{DBB8CBCD-C261-E12D-C2AF-59144E8CFD56}"/>
              </a:ext>
            </a:extLst>
          </p:cNvPr>
          <p:cNvSpPr/>
          <p:nvPr/>
        </p:nvSpPr>
        <p:spPr>
          <a:xfrm>
            <a:off x="3859752"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6" name="Oval 55">
            <a:extLst>
              <a:ext uri="{FF2B5EF4-FFF2-40B4-BE49-F238E27FC236}">
                <a16:creationId xmlns:a16="http://schemas.microsoft.com/office/drawing/2014/main" id="{47C76E61-A232-306E-0C3F-295EBEECF7ED}"/>
              </a:ext>
            </a:extLst>
          </p:cNvPr>
          <p:cNvSpPr/>
          <p:nvPr/>
        </p:nvSpPr>
        <p:spPr>
          <a:xfrm>
            <a:off x="4755799" y="410133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57" name="Connector: Elbow 42">
            <a:extLst>
              <a:ext uri="{FF2B5EF4-FFF2-40B4-BE49-F238E27FC236}">
                <a16:creationId xmlns:a16="http://schemas.microsoft.com/office/drawing/2014/main" id="{DC8D5146-25DE-A71D-63F5-B4259B9F1950}"/>
              </a:ext>
            </a:extLst>
          </p:cNvPr>
          <p:cNvCxnSpPr>
            <a:stCxn id="51" idx="4"/>
            <a:endCxn id="53" idx="0"/>
          </p:cNvCxnSpPr>
          <p:nvPr/>
        </p:nvCxnSpPr>
        <p:spPr>
          <a:xfrm flipH="1" rot="16200000">
            <a:off x="4153877" y="2820412"/>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8" name="Connector: Elbow 43">
            <a:extLst>
              <a:ext uri="{FF2B5EF4-FFF2-40B4-BE49-F238E27FC236}">
                <a16:creationId xmlns:a16="http://schemas.microsoft.com/office/drawing/2014/main" id="{D3010A8C-11F3-884A-E798-778F95D1DE92}"/>
              </a:ext>
            </a:extLst>
          </p:cNvPr>
          <p:cNvCxnSpPr>
            <a:stCxn id="51" idx="4"/>
            <a:endCxn id="52" idx="0"/>
          </p:cNvCxnSpPr>
          <p:nvPr/>
        </p:nvCxnSpPr>
        <p:spPr>
          <a:xfrm rot="5400000">
            <a:off x="3646501" y="2819063"/>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9" name="Connector: Elbow 44">
            <a:extLst>
              <a:ext uri="{FF2B5EF4-FFF2-40B4-BE49-F238E27FC236}">
                <a16:creationId xmlns:a16="http://schemas.microsoft.com/office/drawing/2014/main" id="{B2A8F6D8-A579-CFB4-22EC-12DDB8E1BBF4}"/>
              </a:ext>
            </a:extLst>
          </p:cNvPr>
          <p:cNvCxnSpPr>
            <a:cxnSpLocks/>
            <a:stCxn id="53" idx="4"/>
            <a:endCxn id="56" idx="0"/>
          </p:cNvCxnSpPr>
          <p:nvPr/>
        </p:nvCxnSpPr>
        <p:spPr>
          <a:xfrm flipH="1" rot="16200000">
            <a:off x="4640654" y="3710859"/>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60" name="Connector: Elbow 45">
            <a:extLst>
              <a:ext uri="{FF2B5EF4-FFF2-40B4-BE49-F238E27FC236}">
                <a16:creationId xmlns:a16="http://schemas.microsoft.com/office/drawing/2014/main" id="{83C61C14-0009-C104-F168-ACD648DDF098}"/>
              </a:ext>
            </a:extLst>
          </p:cNvPr>
          <p:cNvCxnSpPr>
            <a:stCxn id="53" idx="4"/>
            <a:endCxn id="55" idx="0"/>
          </p:cNvCxnSpPr>
          <p:nvPr/>
        </p:nvCxnSpPr>
        <p:spPr>
          <a:xfrm rot="5400000">
            <a:off x="4193270" y="3729084"/>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1" name="Picture 60">
            <a:extLst>
              <a:ext uri="{FF2B5EF4-FFF2-40B4-BE49-F238E27FC236}">
                <a16:creationId xmlns:a16="http://schemas.microsoft.com/office/drawing/2014/main" id="{B223FE92-C9E4-F98B-5B9B-F28C48C6690F}"/>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2201275" y="4875754"/>
            <a:ext cx="989252" cy="846678"/>
          </a:xfrm>
          <a:prstGeom prst="rect">
            <a:avLst/>
          </a:prstGeom>
        </p:spPr>
      </p:pic>
      <p:cxnSp>
        <p:nvCxnSpPr>
          <p:cNvPr id="62" name="Connector: Elbow 47">
            <a:extLst>
              <a:ext uri="{FF2B5EF4-FFF2-40B4-BE49-F238E27FC236}">
                <a16:creationId xmlns:a16="http://schemas.microsoft.com/office/drawing/2014/main" id="{A2B69E5C-7865-9A69-0C8C-7121D71653F5}"/>
              </a:ext>
            </a:extLst>
          </p:cNvPr>
          <p:cNvCxnSpPr>
            <a:cxnSpLocks/>
            <a:stCxn id="55" idx="4"/>
            <a:endCxn id="61" idx="0"/>
          </p:cNvCxnSpPr>
          <p:nvPr/>
        </p:nvCxnSpPr>
        <p:spPr>
          <a:xfrm rot="5400000">
            <a:off x="3305890" y="4046561"/>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3" name="Picture 62">
            <a:extLst>
              <a:ext uri="{FF2B5EF4-FFF2-40B4-BE49-F238E27FC236}">
                <a16:creationId xmlns:a16="http://schemas.microsoft.com/office/drawing/2014/main" id="{CC60582A-A2FA-61A8-71FD-CDA4F7F3C0ED}"/>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129342" y="4875754"/>
            <a:ext cx="989252" cy="846678"/>
          </a:xfrm>
          <a:prstGeom prst="rect">
            <a:avLst/>
          </a:prstGeom>
        </p:spPr>
      </p:pic>
      <p:pic>
        <p:nvPicPr>
          <p:cNvPr descr="A picture containing text, object, first-aid kit  Description automatically generated" id="64" name="Picture 63">
            <a:extLst>
              <a:ext uri="{FF2B5EF4-FFF2-40B4-BE49-F238E27FC236}">
                <a16:creationId xmlns:a16="http://schemas.microsoft.com/office/drawing/2014/main" id="{473436B8-9059-EB5B-FDCA-D2E1368E0B7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057409" y="4875754"/>
            <a:ext cx="989252" cy="846678"/>
          </a:xfrm>
          <a:prstGeom prst="rect">
            <a:avLst/>
          </a:prstGeom>
        </p:spPr>
      </p:pic>
      <p:pic>
        <p:nvPicPr>
          <p:cNvPr descr="A picture containing text, object, first-aid kit  Description automatically generated" id="65" name="Picture 64">
            <a:extLst>
              <a:ext uri="{FF2B5EF4-FFF2-40B4-BE49-F238E27FC236}">
                <a16:creationId xmlns:a16="http://schemas.microsoft.com/office/drawing/2014/main" id="{7C4FD85B-DE57-185A-3322-2C05DF0D454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85475" y="4875754"/>
            <a:ext cx="989252" cy="846678"/>
          </a:xfrm>
          <a:prstGeom prst="rect">
            <a:avLst/>
          </a:prstGeom>
        </p:spPr>
      </p:pic>
      <p:cxnSp>
        <p:nvCxnSpPr>
          <p:cNvPr id="66" name="Connector: Elbow 51">
            <a:extLst>
              <a:ext uri="{FF2B5EF4-FFF2-40B4-BE49-F238E27FC236}">
                <a16:creationId xmlns:a16="http://schemas.microsoft.com/office/drawing/2014/main" id="{C38E03C6-AFFE-60C3-5BE7-9BC4FFDAA295}"/>
              </a:ext>
            </a:extLst>
          </p:cNvPr>
          <p:cNvCxnSpPr>
            <a:cxnSpLocks/>
            <a:endCxn id="65" idx="0"/>
          </p:cNvCxnSpPr>
          <p:nvPr/>
        </p:nvCxnSpPr>
        <p:spPr>
          <a:xfrm>
            <a:off x="4129000" y="4766151"/>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7" name="Connector: Elbow 52">
            <a:extLst>
              <a:ext uri="{FF2B5EF4-FFF2-40B4-BE49-F238E27FC236}">
                <a16:creationId xmlns:a16="http://schemas.microsoft.com/office/drawing/2014/main" id="{7DA19601-1818-047C-9F19-18C5FEAD21FD}"/>
              </a:ext>
            </a:extLst>
          </p:cNvPr>
          <p:cNvCxnSpPr>
            <a:cxnSpLocks/>
            <a:stCxn id="56" idx="4"/>
            <a:endCxn id="63" idx="0"/>
          </p:cNvCxnSpPr>
          <p:nvPr/>
        </p:nvCxnSpPr>
        <p:spPr>
          <a:xfrm rot="5400000">
            <a:off x="4218586" y="4063210"/>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8" name="Connector: Elbow 53">
            <a:extLst>
              <a:ext uri="{FF2B5EF4-FFF2-40B4-BE49-F238E27FC236}">
                <a16:creationId xmlns:a16="http://schemas.microsoft.com/office/drawing/2014/main" id="{3F351831-8190-B206-4832-6B482BBECA1E}"/>
              </a:ext>
            </a:extLst>
          </p:cNvPr>
          <p:cNvCxnSpPr>
            <a:cxnSpLocks/>
            <a:endCxn id="64" idx="0"/>
          </p:cNvCxnSpPr>
          <p:nvPr/>
        </p:nvCxnSpPr>
        <p:spPr>
          <a:xfrm>
            <a:off x="4129000" y="4766151"/>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0A9230F6-4118-7D14-6A05-5AFC1C9B42FC}"/>
              </a:ext>
            </a:extLst>
          </p:cNvPr>
          <p:cNvSpPr/>
          <p:nvPr/>
        </p:nvSpPr>
        <p:spPr>
          <a:xfrm>
            <a:off x="2061413" y="1547219"/>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sp>
        <p:nvSpPr>
          <p:cNvPr id="3" name="TextBox 2">
            <a:extLst>
              <a:ext uri="{FF2B5EF4-FFF2-40B4-BE49-F238E27FC236}">
                <a16:creationId xmlns:a16="http://schemas.microsoft.com/office/drawing/2014/main" id="{5F27453C-FBBB-65E8-806C-7FF6D87BA359}"/>
              </a:ext>
            </a:extLst>
          </p:cNvPr>
          <p:cNvSpPr txBox="1"/>
          <p:nvPr/>
        </p:nvSpPr>
        <p:spPr>
          <a:xfrm>
            <a:off x="6400801" y="2626711"/>
            <a:ext cx="3129094" cy="2180405"/>
          </a:xfrm>
          <a:prstGeom prst="rect">
            <a:avLst/>
          </a:prstGeom>
          <a:noFill/>
        </p:spPr>
        <p:txBody>
          <a:bodyPr rtlCol="0" wrap="square">
            <a:spAutoFit/>
          </a:bodyPr>
          <a:lstStyle/>
          <a:p txid="82e25bb2b2aa82a88aba166206ba468e">
            <a:pPr algn="l" indent="-342900" marL="342900">
              <a:lnSpc>
                <a:spcPts val="3300"/>
              </a:lnSpc>
              <a:buClr>
                <a:srgbClr val="008CCF"/>
              </a:buClr>
              <a:buFont charset="-79" pitchFamily="2" typeface="Rubik"/>
              <a:buChar char="•"/>
            </a:pPr>
            <a:r>
              <a:rPr lang="es-ES" sz="2400"/>
              <a:t>Comment configurer une hiérarchie</a:t>
            </a:r>
          </a:p>
          <a:p txid="c8e2fc2bae2a41c41bee99a56b25a4ca">
            <a:pPr indent="-342900" lvl="1" marL="800100">
              <a:lnSpc>
                <a:spcPts val="3300"/>
              </a:lnSpc>
              <a:buClr>
                <a:srgbClr val="008CCF"/>
              </a:buClr>
              <a:buFont charset="-79" pitchFamily="2" typeface="Rubik"/>
              <a:buChar char="•"/>
            </a:pPr>
            <a:r>
              <a:rPr lang="es-ES" sz="2400"/>
              <a:t>Région</a:t>
            </a:r>
          </a:p>
          <a:p txid="81da678e8cb508116a361fd072092c57">
            <a:pPr indent="-342900" lvl="1" marL="800100">
              <a:lnSpc>
                <a:spcPts val="3300"/>
              </a:lnSpc>
              <a:buClr>
                <a:srgbClr val="008CCF"/>
              </a:buClr>
              <a:buFont charset="-79" pitchFamily="2" typeface="Rubik"/>
              <a:buChar char="•"/>
            </a:pPr>
            <a:r>
              <a:rPr lang="es-ES" sz="2400"/>
              <a:t>District</a:t>
            </a:r>
          </a:p>
          <a:p txid="e05aa4ecb2a09a714a07d3e5e7efc25d">
            <a:pPr indent="-342900" lvl="1" marL="800100">
              <a:lnSpc>
                <a:spcPts val="3300"/>
              </a:lnSpc>
              <a:buClr>
                <a:srgbClr val="008CCF"/>
              </a:buClr>
              <a:buFont charset="-79" pitchFamily="2" typeface="Rubik"/>
              <a:buChar char="•"/>
            </a:pPr>
            <a:r>
              <a:rPr lang="es-ES" sz="2400"/>
              <a:t>Établissement</a:t>
            </a:r>
          </a:p>
        </p:txBody>
      </p:sp>
      <p:cxnSp>
        <p:nvCxnSpPr>
          <p:cNvPr id="71" name="Connector: Elbow 44">
            <a:extLst>
              <a:ext uri="{FF2B5EF4-FFF2-40B4-BE49-F238E27FC236}">
                <a16:creationId xmlns:a16="http://schemas.microsoft.com/office/drawing/2014/main" id="{E29D2887-745E-7452-0CAD-33997A34E121}"/>
              </a:ext>
            </a:extLst>
          </p:cNvPr>
          <p:cNvCxnSpPr>
            <a:cxnSpLocks/>
            <a:stCxn id="52" idx="4"/>
            <a:endCxn id="54" idx="0"/>
          </p:cNvCxnSpPr>
          <p:nvPr/>
        </p:nvCxnSpPr>
        <p:spPr>
          <a:xfrm rot="5400000">
            <a:off x="3207532" y="3758738"/>
            <a:ext cx="313425" cy="369213"/>
          </a:xfrm>
          <a:prstGeom prst="bentConnector3">
            <a:avLst>
              <a:gd fmla="val 50000" name="adj1"/>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2827132"/>
      </p:ext>
    </p:extLst>
  </p:cSld>
  <p:clrMapOvr>
    <a:masterClrMapping/>
  </p:clrMapOvr>
  <mc:AlternateContent xmlns:mc="http://schemas.openxmlformats.org/markup-compatibility/2006" xmlns:p159="http://schemas.microsoft.com/office/powerpoint/2015/09/main">
    <mc:Choice Requires="p159">
      <p:transition advClick="0" advTm="16320" spd="slow">
        <p159:morph option="byObject"/>
      </p:transition>
    </mc:Choice>
    <mc:Fallback xmlns="">
      <p:transition advClick="0" advTm="163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animEffect filter="fade" transition="in">
                                      <p:cBhvr>
                                        <p:cTn dur="500" id="7"/>
                                        <p:tgtEl>
                                          <p:spTgt spid="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xEl>
                                              <p:pRg end="1" st="1"/>
                                            </p:txEl>
                                          </p:spTgt>
                                        </p:tgtEl>
                                        <p:attrNameLst>
                                          <p:attrName>style.visibility</p:attrName>
                                        </p:attrNameLst>
                                      </p:cBhvr>
                                      <p:to>
                                        <p:strVal val="visible"/>
                                      </p:to>
                                    </p:set>
                                    <p:animEffect filter="fade" transition="in">
                                      <p:cBhvr>
                                        <p:cTn dur="500" id="12"/>
                                        <p:tgtEl>
                                          <p:spTgt spid="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xEl>
                                              <p:pRg end="2" st="2"/>
                                            </p:txEl>
                                          </p:spTgt>
                                        </p:tgtEl>
                                        <p:attrNameLst>
                                          <p:attrName>style.visibility</p:attrName>
                                        </p:attrNameLst>
                                      </p:cBhvr>
                                      <p:to>
                                        <p:strVal val="visible"/>
                                      </p:to>
                                    </p:set>
                                    <p:animEffect filter="fade" transition="in">
                                      <p:cBhvr>
                                        <p:cTn dur="500" id="17"/>
                                        <p:tgtEl>
                                          <p:spTgt spid="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
                                            <p:txEl>
                                              <p:pRg end="3" st="3"/>
                                            </p:txEl>
                                          </p:spTgt>
                                        </p:tgtEl>
                                        <p:attrNameLst>
                                          <p:attrName>style.visibility</p:attrName>
                                        </p:attrNameLst>
                                      </p:cBhvr>
                                      <p:to>
                                        <p:strVal val="visible"/>
                                      </p:to>
                                    </p:set>
                                    <p:animEffect filter="fade" transition="in">
                                      <p:cBhvr>
                                        <p:cTn dur="500" id="22"/>
                                        <p:tgtEl>
                                          <p:spTgt spid="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6427C-478D-3E7F-AD88-5B0C1480B274}"/>
              </a:ext>
            </a:extLst>
          </p:cNvPr>
          <p:cNvSpPr txBox="1"/>
          <p:nvPr/>
        </p:nvSpPr>
        <p:spPr>
          <a:xfrm>
            <a:off x="5072514" y="3089710"/>
            <a:ext cx="1253869" cy="461665"/>
          </a:xfrm>
          <a:prstGeom prst="rect">
            <a:avLst/>
          </a:prstGeom>
          <a:noFill/>
        </p:spPr>
        <p:txBody>
          <a:bodyPr rtlCol="0" wrap="none">
            <a:spAutoFit/>
          </a:bodyPr>
          <a:lstStyle/>
          <a:p txid="4a282aa49003d2729da5eebadc19722d">
            <a:pPr algn="l">
              <a:buClr>
                <a:srgbClr val="008CCF"/>
              </a:buClr>
            </a:pPr>
            <a:r>
              <a:rPr dirty="0" lang="en-US" sz="2400"/>
              <a:t>Démo 1</a:t>
            </a:r>
          </a:p>
        </p:txBody>
      </p:sp>
    </p:spTree>
    <p:custDataLst>
      <p:tags r:id="rId1"/>
    </p:custDataLst>
    <p:extLst>
      <p:ext uri="{BB962C8B-B14F-4D97-AF65-F5344CB8AC3E}">
        <p14:creationId xmlns:p14="http://schemas.microsoft.com/office/powerpoint/2010/main" val="3239726256"/>
      </p:ext>
    </p:extLst>
  </p:cSld>
  <p:clrMapOvr>
    <a:masterClrMapping/>
  </p:clrMapOvr>
  <p:transition advClick="0" advTm="420000" spd="slow"/>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1665140" y="1893769"/>
            <a:ext cx="7899966" cy="3449983"/>
          </a:xfrm>
          <a:prstGeom prst="rect">
            <a:avLst/>
          </a:prstGeom>
          <a:noFill/>
        </p:spPr>
        <p:txBody>
          <a:bodyPr rtlCol="0" wrap="square">
            <a:spAutoFit/>
          </a:bodyPr>
          <a:lstStyle/>
          <a:p txid="6388c6e3adab367e2940a8b3052b7daf">
            <a:pPr indent="-457200" lvl="1" marL="914400">
              <a:lnSpc>
                <a:spcPts val="3300"/>
              </a:lnSpc>
              <a:buClr>
                <a:srgbClr val="008CCF"/>
              </a:buClr>
              <a:buFont typeface="+mj-lt"/>
              <a:buAutoNum type="arabicPeriod"/>
            </a:pPr>
            <a:r>
              <a:rPr dirty="0" lang="en-US" sz="2400"/>
              <a:t>Sélectionnez l'onglet Unité d'organisation dans l'application Maintenance</a:t>
            </a:r>
            <a:r>
              <a:rPr lang="en-US" sz="2400"/>
            </a:r>
            <a:r>
              <a:rPr dirty="0" lang="en-US" sz="2400"/>
            </a:r>
            <a:r>
              <a:rPr lang="en-US" sz="2400"/>
            </a:r>
            <a:endParaRPr dirty="0" lang="en-US" sz="2400"/>
          </a:p>
          <a:p txid="9f34e55ccb20c6f1afc9e8eeb3bac124">
            <a:pPr indent="-457200" lvl="1" marL="914400">
              <a:lnSpc>
                <a:spcPts val="3300"/>
              </a:lnSpc>
              <a:buClr>
                <a:srgbClr val="008CCF"/>
              </a:buClr>
              <a:buFont typeface="+mj-lt"/>
              <a:buAutoNum type="arabicPeriod"/>
            </a:pPr>
            <a:r>
              <a:rPr dirty="0" lang="en-US" sz="2400"/>
              <a:t>Sélectionnez l'unité d'organisation mère</a:t>
            </a:r>
            <a:r>
              <a:rPr dirty="0" err="1" lang="en-US" sz="2400"/>
            </a:r>
            <a:r>
              <a:rPr dirty="0" lang="en-US" sz="2400"/>
            </a:r>
          </a:p>
          <a:p txid="ab099f38ce47ebedf286961f4ff708a8">
            <a:pPr indent="-457200" lvl="1" marL="914400">
              <a:lnSpc>
                <a:spcPts val="3300"/>
              </a:lnSpc>
              <a:buClr>
                <a:srgbClr val="008CCF"/>
              </a:buClr>
              <a:buFont typeface="+mj-lt"/>
              <a:buAutoNum type="arabicPeriod"/>
            </a:pPr>
            <a:r>
              <a:rPr dirty="0" lang="en-US" sz="2400"/>
              <a:t>Ajouter un nouvel item</a:t>
            </a:r>
          </a:p>
          <a:p txid="fd50b86dae8012f6995e4793d33b5a83">
            <a:pPr indent="-457200" lvl="1" marL="914400">
              <a:lnSpc>
                <a:spcPts val="3300"/>
              </a:lnSpc>
              <a:buClr>
                <a:srgbClr val="008CCF"/>
              </a:buClr>
              <a:buFont typeface="+mj-lt"/>
              <a:buAutoNum type="arabicPeriod"/>
            </a:pPr>
            <a:r>
              <a:rPr dirty="0" lang="en-US" sz="2400"/>
              <a:t>Renseignez les champs :</a:t>
            </a:r>
            <a:r>
              <a:rPr lang="en-US" sz="2400"/>
            </a:r>
          </a:p>
          <a:p txid="4e140ba723a03baa6948340bf90e2ef6">
            <a:pPr indent="-342900" lvl="2" marL="1257300">
              <a:lnSpc>
                <a:spcPts val="3300"/>
              </a:lnSpc>
              <a:buClr>
                <a:srgbClr val="008CCF"/>
              </a:buClr>
              <a:buFont charset="0" panose="020B0604020202020204" pitchFamily="34" typeface="Arial"/>
              <a:buChar char="•"/>
            </a:pPr>
            <a:r>
              <a:rPr lang="en-US" sz="2400"/>
              <a:t>Nom</a:t>
            </a:r>
          </a:p>
          <a:p txid="f5b382a5cd9f363307d72f8181f1b48c">
            <a:pPr indent="-342900" lvl="2" marL="1257300">
              <a:lnSpc>
                <a:spcPts val="3300"/>
              </a:lnSpc>
              <a:buClr>
                <a:srgbClr val="008CCF"/>
              </a:buClr>
              <a:buFont charset="0" panose="020B0604020202020204" pitchFamily="34" typeface="Arial"/>
              <a:buChar char="•"/>
            </a:pPr>
            <a:r>
              <a:rPr lang="en-US" sz="2400"/>
              <a:t>Nom abrégé</a:t>
            </a:r>
          </a:p>
          <a:p txid="f30365c70f2e119b283427fea17a1860">
            <a:pPr indent="-342900" lvl="2" marL="1257300">
              <a:lnSpc>
                <a:spcPts val="3300"/>
              </a:lnSpc>
              <a:buClr>
                <a:srgbClr val="008CCF"/>
              </a:buClr>
              <a:buFont charset="0" panose="020B0604020202020204" pitchFamily="34" typeface="Arial"/>
              <a:buChar char="•"/>
            </a:pPr>
            <a:r>
              <a:rPr lang="en-US" sz="2400"/>
              <a:t>Date d'ouverture</a:t>
            </a:r>
            <a:endParaRPr dirty="0" lang="en-US" sz="2400"/>
          </a:p>
        </p:txBody>
      </p:sp>
      <p:sp>
        <p:nvSpPr>
          <p:cNvPr id="10" name="TextBox 9">
            <a:extLst>
              <a:ext uri="{FF2B5EF4-FFF2-40B4-BE49-F238E27FC236}">
                <a16:creationId xmlns:a16="http://schemas.microsoft.com/office/drawing/2014/main" id="{84ACBEB1-5736-F001-54BD-579F65C64E64}"/>
              </a:ext>
            </a:extLst>
          </p:cNvPr>
          <p:cNvSpPr txBox="1"/>
          <p:nvPr/>
        </p:nvSpPr>
        <p:spPr>
          <a:xfrm>
            <a:off x="2133599" y="1367592"/>
            <a:ext cx="5037221" cy="461665"/>
          </a:xfrm>
          <a:prstGeom prst="rect">
            <a:avLst/>
          </a:prstGeom>
          <a:noFill/>
        </p:spPr>
        <p:txBody>
          <a:bodyPr rtlCol="0" wrap="square">
            <a:spAutoFit/>
          </a:bodyPr>
          <a:lstStyle/>
          <a:p txid="0ae16ce6b6d56d4f0285ca602b39ca7e">
            <a:pPr algn="l">
              <a:buClr>
                <a:srgbClr val="008CCF"/>
              </a:buClr>
            </a:pPr>
            <a:r>
              <a:rPr lang="es-ES" sz="2400"/>
              <a:t>Comment créer des unités d'organisation :</a:t>
            </a:r>
          </a:p>
        </p:txBody>
      </p:sp>
    </p:spTree>
    <p:custDataLst>
      <p:tags r:id="rId1"/>
    </p:custDataLst>
    <p:extLst>
      <p:ext uri="{BB962C8B-B14F-4D97-AF65-F5344CB8AC3E}">
        <p14:creationId xmlns:p14="http://schemas.microsoft.com/office/powerpoint/2010/main" val="132084810"/>
      </p:ext>
    </p:extLst>
  </p:cSld>
  <p:clrMapOvr>
    <a:masterClrMapping/>
  </p:clrMapOvr>
  <p:transition advClick="0" advTm="33637"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1">
        <p:strips/>
      </p:transition>
    </mc:Choice>
    <mc:Fallback xmlns="">
      <p:transition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B60CFF9-9611-4453-BD8E-E3B6054E4AA6}"/>
  <p:tag name="ISPRING_ULTRA_SCORM_COURCE_TITLE" val="2.2.4 Creating organisation unit hierarchy"/>
  <p:tag name="ISPRING_PRESENTATION_TITLE" val="2.2.4 Creating organisation unit hierarch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XRs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dG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l0b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dG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l0b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JdG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XRsZUlBOzImkAAABuAAAAHAAAAHVuaXZlcnNhbC9sb2NhbF9zZXR0aW5ncy54bWwNzDEOgzAMQNGdU1jeKe3WgcDGVpbSA1jERZEcG5GA4PZk+8PTb/szChy8pWDq8PV4IrDO5oMuDn/TUL8RUib1JKbsUA2h76pWbCb5cs4FJliFLt4mjiUyjxSLHHYRqOFTXv/AHpuuugFQSwMEFAACAAgAmEb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CYRsZU4PiPDUkAAABqAAAAGwAAAHVuaXZlcnNhbC91bml2ZXJzYWwucG5nLnhtbLOxr8jNUShLLSrOzM+zVTLUM1Cyt+PlsikoSi3LTC1XqACKGekZQICSQiUqtzwzpSTDVsnS1BIhlpGamZ5RYqtkbogQ1AcaCQBQSwMEFAACAAgAgaZ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Bpm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IGm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gaZ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Bpm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Bpm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gaZoVLx9NfdKAAAASQAAAB8AAAB2aWRlb2xlY3R1cmUvbG9jYWxfc2V0dGluZ3MueG1ss7GvyM1RKEstKs7Mz7NVMtQzUFJIzUvOT8nMS7dVCg1x07VQUiguScxLSczJz0u1VcrLV1Kwt+OyyclPTswJTi0pASos1rfjAgBQSwECAAAUAAIACAB9pmhUMhu6IvkDAADgDgAAGAAAAAAAAAABAAAAAAAAAAAAbm9uZS9jb21tb25fbWVzc2FnZXMubG5nUEsBAgAAFAACAAgAfaZoVBUeYBujAAAAfwEAACkAAAAAAAAAAQAAAAAALwQAAG5vbmUvcGxheWJhY2tfYW5kX25hdmlnYXRpb25fc2V0dGluZ3MueG1sUEsBAgAAFAACAAgAfaZoVB9UimowAwAAxw4AACIAAAAAAAAAAQAAAAAAGQUAAG5vbmUvZmxhc2hfcHVibGlzaGluZ19zZXR0aW5ncy54bWxQSwECAAAUAAIACAB9pmhUcVeUnRUBAADRAgAAHAAAAAAAAAABAAAAAACJCAAAbm9uZS9mbGFzaF9za2luX3NldHRpbmdzLnhtbFBLAQIAABQAAgAIAH2maFTXm3CWKwMAAG8OAAAhAAAAAAAAAAEAAAAAANgJAABub25lL2h0bWxfcHVibGlzaGluZ19zZXR0aW5ncy54bWxQSwECAAAUAAIACAB9pmhUjnP2+moAAADlAAAAHAAAAAAAAAABAAAAAABCDQAAbm9uZS9odG1sX3NraW5fc2V0dGluZ3MuanNvblBLAQIAABQAAgAIAH2maFS8fTX3SgAAAEkAAAAXAAAAAAAAAAEAAAAAAOYNAABub25lL2xvY2FsX3NldHRpbmdzLnhtbFBLAQIAABQAAgAIAFGVnVTuA81MSQMAAOMJAAAUAAAAAAAAAAEAAAAAAGUOAAB1bml2ZXJzYWwvcGxheWVyLnhtbFBLAQIAABQAAgAIAJdGxlQGoq6pcgYAACYZAAAdAAAAAAAAAAEAAAAAAOARAAB1bml2ZXJzYWwvY29tbW9uX21lc3NhZ2VzLmxuZ1BLAQIAABQAAgAIAJdGxlQVHmAbowAAAH8BAAAuAAAAAAAAAAEAAAAAAI0YAAB1bml2ZXJzYWwvcGxheWJhY2tfYW5kX25hdmlnYXRpb25fc2V0dGluZ3MueG1sUEsBAgAAFAACAAgAl0bGVFmBjoFRBAAA3BUAACcAAAAAAAAAAQAAAAAAfBkAAHVuaXZlcnNhbC9mbGFzaF9wdWJsaXNoaW5nX3NldHRpbmdzLnhtbFBLAQIAABQAAgAIAJdGxlSh04FOhgMAAOAMAAAhAAAAAAAAAAEAAAAAABIeAAB1bml2ZXJzYWwvZmxhc2hfc2tpbl9zZXR0aW5ncy54bWxQSwECAAAUAAIACACXRsZUkUoaz0wEAABmFQAAJgAAAAAAAAABAAAAAADXIQAAdW5pdmVyc2FsL2h0bWxfcHVibGlzaGluZ19zZXR0aW5ncy54bWxQSwECAAAUAAIACACXRsZU603iqcMBAACLBgAAIQAAAAAAAAABAAAAAABnJgAAdW5pdmVyc2FsL2h0bWxfc2tpbl9zZXR0aW5ncy5qc29uUEsBAgAAFAACAAgAl0bGVJQTsyJpAAAAbgAAABwAAAAAAAAAAQAAAAAAaSgAAHVuaXZlcnNhbC9sb2NhbF9zZXR0aW5ncy54bWxQSwECAAAUAAIACACYRsZUIDAluMASAADYMwAAFwAAAAAAAAAAAAAAAAAMKQAAdW5pdmVyc2FsL3VuaXZlcnNhbC5wbmdQSwECAAAUAAIACACYRsZU4PiPDUkAAABqAAAAGwAAAAAAAAABAAAAAAABPAAAdW5pdmVyc2FsL3VuaXZlcnNhbC5wbmcueG1sUEsBAgAAFAACAAgAgaZoVPaxDkKjBQAApRUAACAAAAAAAAAAAQAAAAAAgzwAAHZpZGVvbGVjdHVyZS9jb21tb25fbWVzc2FnZXMubG5nUEsBAgAAFAACAAgAgaZoVBUeYBujAAAAfwEAADEAAAAAAAAAAQAAAAAAZEIAAHZpZGVvbGVjdHVyZS9wbGF5YmFja19hbmRfbmF2aWdhdGlvbl9zZXR0aW5ncy54bWxQSwECAAAUAAIACACBpmhUp4ruNgwFAADlGQAAKgAAAAAAAAABAAAAAABWQwAAdmlkZW9sZWN0dXJlL2ZsYXNoX3B1Ymxpc2hpbmdfc2V0dGluZ3MueG1sUEsBAgAAFAACAAgAgaZoVI92Vf5vAgAAhwgAACQAAAAAAAAAAQAAAAAAqkgAAHZpZGVvbGVjdHVyZS9mbGFzaF9za2luX3NldHRpbmdzLnhtbFBLAQIAABQAAgAIAIGmaFR8n4QKAgUAAF0ZAAApAAAAAAAAAAEAAAAAAFtLAAB2aWRlb2xlY3R1cmUvaHRtbF9wdWJsaXNoaW5nX3NldHRpbmdzLnhtbFBLAQIAABQAAgAIAIGmaFSTaEB+hwEAANkEAAAkAAAAAAAAAAEAAAAAAKRQAAB2aWRlb2xlY3R1cmUvaHRtbF9za2luX3NldHRpbmdzLmpzb25QSwECAAAUAAIACACBpmhUvH0190oAAABJAAAAHwAAAAAAAAABAAAAAABtUgAAdmlkZW9sZWN0dXJlL2xvY2FsX3NldHRpbmdzLnhtbFBLBQYAAAAAGAAYAGoHAAD0UgAAAAA="/>
  <p:tag name="FLASHSPRING_ZOOM_TAG" val="73"/>
  <p:tag name="ISPRING_SCREEN_RECS_UPDATED" val="C:\Users\alita\Documents\0. Clientes LOCAL\DHIS2\Fundamentals\2.0\4. DHIS2 Customization\Production\Alpha tes\2.2.4 CreatingAnOrganisationUnitHierarchy"/>
  <p:tag name="ISPRING_RESOURCE_FOLDER" val="C:\Users\alita\Documents\0. Clientes LOCAL\DHIS2\Fundamentals\2.0\4. DHIS2 Customization\Production\Alpha tes\2.2.4 CreatingAnOrganisationUnitHierarchy"/>
  <p:tag name="ISPRING_PRESENTATION_PATH" val="C:\Users\alita\Documents\0. Clientes LOCAL\DHIS2\Fundamentals\2.0\4. DHIS2 Customization\Production\Alpha tes\2.2.4 CreatingAnOrganisationUnitHierarchy.pptx"/>
  <p:tag name="ISPRING_PRESENTATION_INFO_2" val="&lt;?xml version=&quot;1.0&quot; encoding=&quot;UTF-8&quot; standalone=&quot;no&quot; ?&gt;&#10;&lt;presentation2&gt;&#10;&#10;  &lt;slides&gt;&#10;    &lt;slide id=&quot;{C0005047-2C4B-4494-B25C-A1CA3CBE6BDE}&quot; pptId=&quot;299&quot;/&gt;&#10;    &lt;slide id=&quot;{2C8B3BB7-2FA1-456F-AD0A-A532081B34C1}&quot; pptId=&quot;282&quot;/&gt;&#10;    &lt;slide id=&quot;{9A73B42D-ED6B-4FA3-8D3F-84185ACE9B1D}&quot; pptId=&quot;302&quot;/&gt;&#10;    &lt;slide id=&quot;{5778F83B-9D3D-4545-96F4-D30A41DBABE1}&quot; pptId=&quot;301&quot;/&gt;&#10;    &lt;slide id=&quot;{E11E7C54-AC28-4804-8005-1155847F49C1}&quot; pptId=&quot;300&quot;/&gt;&#10;    &lt;slide id=&quot;{4C4B4C9C-C50F-47A8-8008-E6A9B18EBB6E}&quot; pptId=&quot;272&quot;/&gt;&#10;  &lt;/slides&gt;&#10;&#10;  &lt;narration&gt;&#10;    &lt;audioTracks&gt;&#10;      &lt;audioTrack muted=&quot;false&quot; name=&quot;Intro&quot; resource=&quot;52a1fe8b&quot; slideId=&quot;{C0005047-2C4B-4494-B25C-A1CA3CBE6BDE}&quot; startTime=&quot;0&quot; stepIndex=&quot;0&quot; volume=&quot;1&quot;&gt;&#10;        &lt;audio channels=&quot;2&quot; format=&quot;fltp&quot; sampleRate=&quot;44100&quot;/&gt;&#10;      &lt;/audioTrack&gt;&#10;      &lt;audioTrack muted=&quot;false&quot; name=&quot;outro&quot; resource=&quot;fc928f2d&quot; slideId=&quot;{4C4B4C9C-C50F-47A8-8008-E6A9B18EBB6E}&quot; startTime=&quot;0&quot; stepIndex=&quot;0&quot; volume=&quot;1&quot;&gt;&#10;        &lt;audio channels=&quot;2&quot; format=&quot;fltp&quot; sampleRate=&quot;44100&quot;/&gt;&#10;      &lt;/audioTrack&gt;&#10;      &lt;audioTrack muted=&quot;false&quot; name=&quot;Marker 01&quot; resource=&quot;d0cce045&quot; slideId=&quot;{2C8B3BB7-2FA1-456F-AD0A-A532081B34C1}&quot; startTime=&quot;810&quot; stepIndex=&quot;0&quot; volume=&quot;1&quot;&gt;&#10;        &lt;audio channels=&quot;2&quot; format=&quot;fltp&quot; sampleRate=&quot;48000&quot;/&gt;&#10;      &lt;/audioTrack&gt;&#10;      &lt;audioTrack muted=&quot;false&quot; name=&quot;Marker 02&quot; resource=&quot;c69f720f&quot; slideId=&quot;{9A73B42D-ED6B-4FA3-8D3F-84185ACE9B1D}&quot; startTime=&quot;0&quot; stepIndex=&quot;0&quot; volume=&quot;1&quot;&gt;&#10;        &lt;audio channels=&quot;2&quot; format=&quot;fltp&quot; sampleRate=&quot;48000&quot;/&gt;&#10;      &lt;/audioTrack&gt;&#10;      &lt;audioTrack muted=&quot;false&quot; name=&quot;Marker 04&quot; resource=&quot;4a6fb028&quot; slideId=&quot;{E11E7C54-AC28-4804-8005-1155847F49C1}&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9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0005047-2C4B-4494-B25C-A1CA3CBE6BD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9.162"/>
  <p:tag name="TIMING" val="|2.053|1.785"/>
  <p:tag name="ISPRING_SLIDE_ID_2" val="{2C8B3BB7-2FA1-456F-AD0A-A532081B34C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320"/>
  <p:tag name="TIMING" val="|3.232|6.22|1.38|1.515"/>
  <p:tag name="GENSWF_SLIDE_UID" val="{699E9368-2C15-45CC-B573-9C7AADFD5C72}:302"/>
  <p:tag name="ISPRING_SLIDE_ID_2" val="{9A73B42D-ED6B-4FA3-8D3F-84185ACE9B1D}"/>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E440C92-AFB1-4820-A819-1350AB590163}:301"/>
  <p:tag name="ISPRING_SLIDE_ID_2" val="{5778F83B-9D3D-4545-96F4-D30A41DBABE1}"/>
  <p:tag name="GENSWF_ADVANCE_TIME" val="42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8B90DA9-E6A1-4ABC-B21E-6DF87FFF4580}:300"/>
  <p:tag name="GENSWF_ADVANCE_TIME" val="33.637"/>
  <p:tag name="TIMING" val="|2.74|8.311|7.221|5.766|1.651|3.627|1.001|1.547"/>
  <p:tag name="ISPRING_SLIDE_INDENT_LEVEL" val="0"/>
  <p:tag name="ISPRING_SLIDE_ID_2" val="{E11E7C54-AC28-4804-8005-1155847F49C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C4B4C9C-C50F-47A8-8008-E6A9B18EBB6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8180</TotalTime>
  <Words>1259</Words>
  <Application>Microsoft Macintosh PowerPoint</Application>
  <PresentationFormat>Widescreen</PresentationFormat>
  <Paragraphs>64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2.2.4 Creating organisation unit hierarchy</dc:title>
  <dc:subject>elearning</dc:subject>
  <dc:creator>Alejandra Avila</dc:creator>
  <cp:lastModifiedBy>Simona Sekerova</cp:lastModifiedBy>
  <cp:revision>476</cp:revision>
  <cp:lastPrinted>2021-06-09T13:32:46Z</cp:lastPrinted>
  <dcterms:created xsi:type="dcterms:W3CDTF">2021-02-03T12:41:27Z</dcterms:created>
  <dcterms:modified xsi:type="dcterms:W3CDTF">2023-04-18T08:34:12Z</dcterms:modified>
</cp:coreProperties>
</file>